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20"/>
  </p:notesMasterIdLst>
  <p:sldIdLst>
    <p:sldId id="256" r:id="rId2"/>
    <p:sldId id="443" r:id="rId3"/>
    <p:sldId id="499" r:id="rId4"/>
    <p:sldId id="500" r:id="rId5"/>
    <p:sldId id="501" r:id="rId6"/>
    <p:sldId id="502" r:id="rId7"/>
    <p:sldId id="504" r:id="rId8"/>
    <p:sldId id="503" r:id="rId9"/>
    <p:sldId id="505" r:id="rId10"/>
    <p:sldId id="506" r:id="rId11"/>
    <p:sldId id="507" r:id="rId12"/>
    <p:sldId id="508" r:id="rId13"/>
    <p:sldId id="509" r:id="rId14"/>
    <p:sldId id="498" r:id="rId15"/>
    <p:sldId id="510" r:id="rId16"/>
    <p:sldId id="511" r:id="rId17"/>
    <p:sldId id="512" r:id="rId18"/>
    <p:sldId id="308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weł Suśniak (PAW)" initials="PS(" lastIdx="1" clrIdx="0">
    <p:extLst>
      <p:ext uri="{19B8F6BF-5375-455C-9EA6-DF929625EA0E}">
        <p15:presenceInfo xmlns:p15="http://schemas.microsoft.com/office/powerpoint/2012/main" userId="S::PAW@NIRAS-IC.PL::736355bf-973a-499d-ac1a-6300c7e8cd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5B7A7C-B4B6-4BE2-AE11-CCFD184775BB}" v="3" dt="2022-10-20T21:47:17.4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95" autoAdjust="0"/>
    <p:restoredTop sz="94626"/>
  </p:normalViewPr>
  <p:slideViewPr>
    <p:cSldViewPr snapToGrid="0" snapToObjects="1">
      <p:cViewPr varScale="1">
        <p:scale>
          <a:sx n="105" d="100"/>
          <a:sy n="105" d="100"/>
        </p:scale>
        <p:origin x="1592" y="17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CA97D9-3573-444D-8E59-56CAA75C31D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3D389407-B6B8-48F9-821F-CB804F4D9606}">
      <dgm:prSet phldrT="[Metin]"/>
      <dgm:spPr/>
      <dgm:t>
        <a:bodyPr/>
        <a:lstStyle/>
        <a:p>
          <a:r>
            <a:rPr lang="tr-TR" b="1" dirty="0">
              <a:solidFill>
                <a:schemeClr val="tx1"/>
              </a:solidFill>
            </a:rPr>
            <a:t>Bu Sunuda Neler Var?</a:t>
          </a:r>
          <a:endParaRPr lang="tr-TR" dirty="0">
            <a:solidFill>
              <a:schemeClr val="tx1"/>
            </a:solidFill>
          </a:endParaRPr>
        </a:p>
      </dgm:t>
    </dgm:pt>
    <dgm:pt modelId="{8E26E1E4-DFB0-4D15-83EE-997062BDA6F7}" type="parTrans" cxnId="{FD905B02-4C70-463E-8CC5-50AA35B732A9}">
      <dgm:prSet/>
      <dgm:spPr/>
      <dgm:t>
        <a:bodyPr/>
        <a:lstStyle/>
        <a:p>
          <a:endParaRPr lang="tr-TR"/>
        </a:p>
      </dgm:t>
    </dgm:pt>
    <dgm:pt modelId="{4038E8AC-D4E0-43E8-89E5-096F94407828}" type="sibTrans" cxnId="{FD905B02-4C70-463E-8CC5-50AA35B732A9}">
      <dgm:prSet/>
      <dgm:spPr/>
      <dgm:t>
        <a:bodyPr/>
        <a:lstStyle/>
        <a:p>
          <a:endParaRPr lang="tr-TR"/>
        </a:p>
      </dgm:t>
    </dgm:pt>
    <dgm:pt modelId="{7ACBCC36-B412-4AC1-BBFD-FFCCEE7916D1}">
      <dgm:prSet phldrT="[Metin]"/>
      <dgm:spPr/>
      <dgm:t>
        <a:bodyPr/>
        <a:lstStyle/>
        <a:p>
          <a:r>
            <a:rPr lang="tr-TR" dirty="0"/>
            <a:t>NEP ve katılımcıların gelecekteki rolü</a:t>
          </a:r>
        </a:p>
      </dgm:t>
    </dgm:pt>
    <dgm:pt modelId="{77515251-FD2A-416E-9B55-38B56CA3E18A}" type="parTrans" cxnId="{75C279CC-8E71-4B21-B0B1-F96CBC1B46DA}">
      <dgm:prSet/>
      <dgm:spPr/>
      <dgm:t>
        <a:bodyPr/>
        <a:lstStyle/>
        <a:p>
          <a:endParaRPr lang="tr-TR"/>
        </a:p>
      </dgm:t>
    </dgm:pt>
    <dgm:pt modelId="{DA354BA3-8C29-4304-8288-02FFCAD64C11}" type="sibTrans" cxnId="{75C279CC-8E71-4B21-B0B1-F96CBC1B46DA}">
      <dgm:prSet/>
      <dgm:spPr/>
      <dgm:t>
        <a:bodyPr/>
        <a:lstStyle/>
        <a:p>
          <a:endParaRPr lang="tr-TR"/>
        </a:p>
      </dgm:t>
    </dgm:pt>
    <dgm:pt modelId="{90A93C33-7997-49F0-8B41-0118D37EC6F2}">
      <dgm:prSet phldrT="[Metin]"/>
      <dgm:spPr/>
      <dgm:t>
        <a:bodyPr/>
        <a:lstStyle/>
        <a:p>
          <a:r>
            <a:rPr lang="de-AT" dirty="0"/>
            <a:t>NEP </a:t>
          </a:r>
          <a:r>
            <a:rPr lang="de-AT" dirty="0" err="1"/>
            <a:t>eğitimde</a:t>
          </a:r>
          <a:r>
            <a:rPr lang="de-AT" dirty="0"/>
            <a:t> </a:t>
          </a:r>
          <a:r>
            <a:rPr lang="de-AT" dirty="0" err="1"/>
            <a:t>kullanılacak</a:t>
          </a:r>
          <a:r>
            <a:rPr lang="de-AT" dirty="0"/>
            <a:t> </a:t>
          </a:r>
          <a:r>
            <a:rPr lang="de-AT" dirty="0" err="1"/>
            <a:t>materyaller</a:t>
          </a:r>
          <a:endParaRPr lang="tr-TR" dirty="0"/>
        </a:p>
      </dgm:t>
    </dgm:pt>
    <dgm:pt modelId="{20E86D5C-A9CA-4C88-BB6A-06EEFEE2183E}" type="parTrans" cxnId="{784DD62E-E25F-4F69-BE8A-353FFBA0A557}">
      <dgm:prSet/>
      <dgm:spPr/>
      <dgm:t>
        <a:bodyPr/>
        <a:lstStyle/>
        <a:p>
          <a:endParaRPr lang="tr-TR"/>
        </a:p>
      </dgm:t>
    </dgm:pt>
    <dgm:pt modelId="{82352262-1253-48BA-9A53-582AE972E0D2}" type="sibTrans" cxnId="{784DD62E-E25F-4F69-BE8A-353FFBA0A557}">
      <dgm:prSet/>
      <dgm:spPr/>
      <dgm:t>
        <a:bodyPr/>
        <a:lstStyle/>
        <a:p>
          <a:endParaRPr lang="tr-TR"/>
        </a:p>
      </dgm:t>
    </dgm:pt>
    <dgm:pt modelId="{D3615EBA-C137-4D08-826A-FBF7E81D0325}">
      <dgm:prSet phldrT="[Metin]"/>
      <dgm:spPr/>
      <dgm:t>
        <a:bodyPr/>
        <a:lstStyle/>
        <a:p>
          <a:r>
            <a:rPr lang="de-AT" dirty="0"/>
            <a:t>NEP </a:t>
          </a:r>
          <a:r>
            <a:rPr lang="de-AT" dirty="0" err="1"/>
            <a:t>eğitim</a:t>
          </a:r>
          <a:r>
            <a:rPr lang="de-AT" dirty="0"/>
            <a:t> </a:t>
          </a:r>
          <a:r>
            <a:rPr lang="de-AT" dirty="0" err="1"/>
            <a:t>programı</a:t>
          </a:r>
          <a:r>
            <a:rPr lang="de-AT" dirty="0"/>
            <a:t> </a:t>
          </a:r>
          <a:r>
            <a:rPr lang="de-AT" dirty="0" err="1"/>
            <a:t>nasıl</a:t>
          </a:r>
          <a:r>
            <a:rPr lang="de-AT" dirty="0"/>
            <a:t> </a:t>
          </a:r>
          <a:r>
            <a:rPr lang="de-AT" dirty="0" err="1"/>
            <a:t>planlanır</a:t>
          </a:r>
          <a:endParaRPr lang="tr-TR" dirty="0"/>
        </a:p>
      </dgm:t>
    </dgm:pt>
    <dgm:pt modelId="{2AC383D2-56A1-495D-948B-0DD6F7F5A488}" type="parTrans" cxnId="{9F00438E-1BB3-4663-AF55-87463A2BE61F}">
      <dgm:prSet/>
      <dgm:spPr/>
      <dgm:t>
        <a:bodyPr/>
        <a:lstStyle/>
        <a:p>
          <a:endParaRPr lang="tr-TR"/>
        </a:p>
      </dgm:t>
    </dgm:pt>
    <dgm:pt modelId="{68D5A0AE-D410-44AA-99DF-837C61D141DA}" type="sibTrans" cxnId="{9F00438E-1BB3-4663-AF55-87463A2BE61F}">
      <dgm:prSet/>
      <dgm:spPr/>
      <dgm:t>
        <a:bodyPr/>
        <a:lstStyle/>
        <a:p>
          <a:endParaRPr lang="tr-TR"/>
        </a:p>
      </dgm:t>
    </dgm:pt>
    <dgm:pt modelId="{1DE2BB07-C091-4590-8DAA-CFBDCD1DD54C}" type="pres">
      <dgm:prSet presAssocID="{47CA97D9-3573-444D-8E59-56CAA75C31DE}" presName="linear" presStyleCnt="0">
        <dgm:presLayoutVars>
          <dgm:dir/>
          <dgm:animLvl val="lvl"/>
          <dgm:resizeHandles val="exact"/>
        </dgm:presLayoutVars>
      </dgm:prSet>
      <dgm:spPr/>
    </dgm:pt>
    <dgm:pt modelId="{7706E6C0-94EA-4874-92DC-129B99CF4A31}" type="pres">
      <dgm:prSet presAssocID="{3D389407-B6B8-48F9-821F-CB804F4D9606}" presName="parentLin" presStyleCnt="0"/>
      <dgm:spPr/>
    </dgm:pt>
    <dgm:pt modelId="{1FDBCD6E-06FC-439B-8F56-59C5388FEB53}" type="pres">
      <dgm:prSet presAssocID="{3D389407-B6B8-48F9-821F-CB804F4D9606}" presName="parentLeftMargin" presStyleLbl="node1" presStyleIdx="0" presStyleCnt="4"/>
      <dgm:spPr/>
    </dgm:pt>
    <dgm:pt modelId="{FE586056-0388-45CB-AE82-0E7B4772558F}" type="pres">
      <dgm:prSet presAssocID="{3D389407-B6B8-48F9-821F-CB804F4D9606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546DC7A2-0B0C-430F-809C-DDB7528ABD4F}" type="pres">
      <dgm:prSet presAssocID="{3D389407-B6B8-48F9-821F-CB804F4D9606}" presName="negativeSpace" presStyleCnt="0"/>
      <dgm:spPr/>
    </dgm:pt>
    <dgm:pt modelId="{B9F2F31F-C313-4D1B-9E6A-D8F2FD687DCB}" type="pres">
      <dgm:prSet presAssocID="{3D389407-B6B8-48F9-821F-CB804F4D9606}" presName="childText" presStyleLbl="conFgAcc1" presStyleIdx="0" presStyleCnt="4">
        <dgm:presLayoutVars>
          <dgm:bulletEnabled val="1"/>
        </dgm:presLayoutVars>
      </dgm:prSet>
      <dgm:spPr/>
    </dgm:pt>
    <dgm:pt modelId="{F453F618-DDD2-4E72-B444-0B3499EE512D}" type="pres">
      <dgm:prSet presAssocID="{4038E8AC-D4E0-43E8-89E5-096F94407828}" presName="spaceBetweenRectangles" presStyleCnt="0"/>
      <dgm:spPr/>
    </dgm:pt>
    <dgm:pt modelId="{33902EEE-B865-46F7-9134-2AB31AAB9E35}" type="pres">
      <dgm:prSet presAssocID="{7ACBCC36-B412-4AC1-BBFD-FFCCEE7916D1}" presName="parentLin" presStyleCnt="0"/>
      <dgm:spPr/>
    </dgm:pt>
    <dgm:pt modelId="{9EB39112-88AB-4D93-8DC8-3510F48FB9E6}" type="pres">
      <dgm:prSet presAssocID="{7ACBCC36-B412-4AC1-BBFD-FFCCEE7916D1}" presName="parentLeftMargin" presStyleLbl="node1" presStyleIdx="0" presStyleCnt="4"/>
      <dgm:spPr/>
    </dgm:pt>
    <dgm:pt modelId="{DEAC2065-1B6B-4947-A433-D4B7BC873EA0}" type="pres">
      <dgm:prSet presAssocID="{7ACBCC36-B412-4AC1-BBFD-FFCCEE7916D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4E9AF417-B981-4F0B-887F-1DB4D6254481}" type="pres">
      <dgm:prSet presAssocID="{7ACBCC36-B412-4AC1-BBFD-FFCCEE7916D1}" presName="negativeSpace" presStyleCnt="0"/>
      <dgm:spPr/>
    </dgm:pt>
    <dgm:pt modelId="{33CDD3F7-7D78-4518-B665-83D3D6C602E1}" type="pres">
      <dgm:prSet presAssocID="{7ACBCC36-B412-4AC1-BBFD-FFCCEE7916D1}" presName="childText" presStyleLbl="conFgAcc1" presStyleIdx="1" presStyleCnt="4">
        <dgm:presLayoutVars>
          <dgm:bulletEnabled val="1"/>
        </dgm:presLayoutVars>
      </dgm:prSet>
      <dgm:spPr/>
    </dgm:pt>
    <dgm:pt modelId="{7D6CEA72-450C-424F-848B-7D794E940DBF}" type="pres">
      <dgm:prSet presAssocID="{DA354BA3-8C29-4304-8288-02FFCAD64C11}" presName="spaceBetweenRectangles" presStyleCnt="0"/>
      <dgm:spPr/>
    </dgm:pt>
    <dgm:pt modelId="{ED8BE2B2-455F-486B-A309-FE7F9EA3D8FA}" type="pres">
      <dgm:prSet presAssocID="{90A93C33-7997-49F0-8B41-0118D37EC6F2}" presName="parentLin" presStyleCnt="0"/>
      <dgm:spPr/>
    </dgm:pt>
    <dgm:pt modelId="{5010ECE4-C72C-430E-992D-756DE39AC2A6}" type="pres">
      <dgm:prSet presAssocID="{90A93C33-7997-49F0-8B41-0118D37EC6F2}" presName="parentLeftMargin" presStyleLbl="node1" presStyleIdx="1" presStyleCnt="4"/>
      <dgm:spPr/>
    </dgm:pt>
    <dgm:pt modelId="{93CA59D0-47DD-4367-8962-5A8C86850CF8}" type="pres">
      <dgm:prSet presAssocID="{90A93C33-7997-49F0-8B41-0118D37EC6F2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1DEA8DE5-6C20-4D2D-A4FF-7DB03B2ADFD9}" type="pres">
      <dgm:prSet presAssocID="{90A93C33-7997-49F0-8B41-0118D37EC6F2}" presName="negativeSpace" presStyleCnt="0"/>
      <dgm:spPr/>
    </dgm:pt>
    <dgm:pt modelId="{D49A76BF-E6CF-4AD4-B6E9-CA68E14B703A}" type="pres">
      <dgm:prSet presAssocID="{90A93C33-7997-49F0-8B41-0118D37EC6F2}" presName="childText" presStyleLbl="conFgAcc1" presStyleIdx="2" presStyleCnt="4">
        <dgm:presLayoutVars>
          <dgm:bulletEnabled val="1"/>
        </dgm:presLayoutVars>
      </dgm:prSet>
      <dgm:spPr/>
    </dgm:pt>
    <dgm:pt modelId="{A017F313-CD05-4D59-8C0D-AF115B3C745C}" type="pres">
      <dgm:prSet presAssocID="{82352262-1253-48BA-9A53-582AE972E0D2}" presName="spaceBetweenRectangles" presStyleCnt="0"/>
      <dgm:spPr/>
    </dgm:pt>
    <dgm:pt modelId="{03F2E5D0-8BFD-4457-8345-85CF5256A208}" type="pres">
      <dgm:prSet presAssocID="{D3615EBA-C137-4D08-826A-FBF7E81D0325}" presName="parentLin" presStyleCnt="0"/>
      <dgm:spPr/>
    </dgm:pt>
    <dgm:pt modelId="{50B6ACCD-6532-4FAC-888B-FA07ECF3700B}" type="pres">
      <dgm:prSet presAssocID="{D3615EBA-C137-4D08-826A-FBF7E81D0325}" presName="parentLeftMargin" presStyleLbl="node1" presStyleIdx="2" presStyleCnt="4"/>
      <dgm:spPr/>
    </dgm:pt>
    <dgm:pt modelId="{BC17A8DD-74D8-49D9-B491-5874348555C1}" type="pres">
      <dgm:prSet presAssocID="{D3615EBA-C137-4D08-826A-FBF7E81D0325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2EC5D144-9471-4C8F-97CB-3FC34FAD04A7}" type="pres">
      <dgm:prSet presAssocID="{D3615EBA-C137-4D08-826A-FBF7E81D0325}" presName="negativeSpace" presStyleCnt="0"/>
      <dgm:spPr/>
    </dgm:pt>
    <dgm:pt modelId="{708EF537-9CBF-45E1-84FE-984A03337BB9}" type="pres">
      <dgm:prSet presAssocID="{D3615EBA-C137-4D08-826A-FBF7E81D032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3106CB01-965E-47A9-A50B-BEDA1616AD01}" type="presOf" srcId="{47CA97D9-3573-444D-8E59-56CAA75C31DE}" destId="{1DE2BB07-C091-4590-8DAA-CFBDCD1DD54C}" srcOrd="0" destOrd="0" presId="urn:microsoft.com/office/officeart/2005/8/layout/list1"/>
    <dgm:cxn modelId="{FD905B02-4C70-463E-8CC5-50AA35B732A9}" srcId="{47CA97D9-3573-444D-8E59-56CAA75C31DE}" destId="{3D389407-B6B8-48F9-821F-CB804F4D9606}" srcOrd="0" destOrd="0" parTransId="{8E26E1E4-DFB0-4D15-83EE-997062BDA6F7}" sibTransId="{4038E8AC-D4E0-43E8-89E5-096F94407828}"/>
    <dgm:cxn modelId="{0A37E119-48D7-44EA-B9B9-BDB94E37F033}" type="presOf" srcId="{D3615EBA-C137-4D08-826A-FBF7E81D0325}" destId="{BC17A8DD-74D8-49D9-B491-5874348555C1}" srcOrd="1" destOrd="0" presId="urn:microsoft.com/office/officeart/2005/8/layout/list1"/>
    <dgm:cxn modelId="{5159BF2B-621D-43EE-A6EA-9E4E5B31C9D4}" type="presOf" srcId="{7ACBCC36-B412-4AC1-BBFD-FFCCEE7916D1}" destId="{DEAC2065-1B6B-4947-A433-D4B7BC873EA0}" srcOrd="1" destOrd="0" presId="urn:microsoft.com/office/officeart/2005/8/layout/list1"/>
    <dgm:cxn modelId="{784DD62E-E25F-4F69-BE8A-353FFBA0A557}" srcId="{47CA97D9-3573-444D-8E59-56CAA75C31DE}" destId="{90A93C33-7997-49F0-8B41-0118D37EC6F2}" srcOrd="2" destOrd="0" parTransId="{20E86D5C-A9CA-4C88-BB6A-06EEFEE2183E}" sibTransId="{82352262-1253-48BA-9A53-582AE972E0D2}"/>
    <dgm:cxn modelId="{DD9F0D55-10B8-4AE1-9FFD-2C05097977EF}" type="presOf" srcId="{3D389407-B6B8-48F9-821F-CB804F4D9606}" destId="{1FDBCD6E-06FC-439B-8F56-59C5388FEB53}" srcOrd="0" destOrd="0" presId="urn:microsoft.com/office/officeart/2005/8/layout/list1"/>
    <dgm:cxn modelId="{2F507577-2B41-47FA-B2FA-060DB8FC3D97}" type="presOf" srcId="{7ACBCC36-B412-4AC1-BBFD-FFCCEE7916D1}" destId="{9EB39112-88AB-4D93-8DC8-3510F48FB9E6}" srcOrd="0" destOrd="0" presId="urn:microsoft.com/office/officeart/2005/8/layout/list1"/>
    <dgm:cxn modelId="{9F00438E-1BB3-4663-AF55-87463A2BE61F}" srcId="{47CA97D9-3573-444D-8E59-56CAA75C31DE}" destId="{D3615EBA-C137-4D08-826A-FBF7E81D0325}" srcOrd="3" destOrd="0" parTransId="{2AC383D2-56A1-495D-948B-0DD6F7F5A488}" sibTransId="{68D5A0AE-D410-44AA-99DF-837C61D141DA}"/>
    <dgm:cxn modelId="{D57BD098-9C87-4D7D-A79C-AFA96FFC6276}" type="presOf" srcId="{90A93C33-7997-49F0-8B41-0118D37EC6F2}" destId="{93CA59D0-47DD-4367-8962-5A8C86850CF8}" srcOrd="1" destOrd="0" presId="urn:microsoft.com/office/officeart/2005/8/layout/list1"/>
    <dgm:cxn modelId="{5024DCB3-D84D-4D5B-8D41-7D220609781B}" type="presOf" srcId="{3D389407-B6B8-48F9-821F-CB804F4D9606}" destId="{FE586056-0388-45CB-AE82-0E7B4772558F}" srcOrd="1" destOrd="0" presId="urn:microsoft.com/office/officeart/2005/8/layout/list1"/>
    <dgm:cxn modelId="{75C279CC-8E71-4B21-B0B1-F96CBC1B46DA}" srcId="{47CA97D9-3573-444D-8E59-56CAA75C31DE}" destId="{7ACBCC36-B412-4AC1-BBFD-FFCCEE7916D1}" srcOrd="1" destOrd="0" parTransId="{77515251-FD2A-416E-9B55-38B56CA3E18A}" sibTransId="{DA354BA3-8C29-4304-8288-02FFCAD64C11}"/>
    <dgm:cxn modelId="{7C1263EC-2338-4120-9D3D-29C375646E00}" type="presOf" srcId="{D3615EBA-C137-4D08-826A-FBF7E81D0325}" destId="{50B6ACCD-6532-4FAC-888B-FA07ECF3700B}" srcOrd="0" destOrd="0" presId="urn:microsoft.com/office/officeart/2005/8/layout/list1"/>
    <dgm:cxn modelId="{79EDE9F4-D855-489B-A979-97C8D0168728}" type="presOf" srcId="{90A93C33-7997-49F0-8B41-0118D37EC6F2}" destId="{5010ECE4-C72C-430E-992D-756DE39AC2A6}" srcOrd="0" destOrd="0" presId="urn:microsoft.com/office/officeart/2005/8/layout/list1"/>
    <dgm:cxn modelId="{535215BD-D854-4B9F-8686-614072C81CBB}" type="presParOf" srcId="{1DE2BB07-C091-4590-8DAA-CFBDCD1DD54C}" destId="{7706E6C0-94EA-4874-92DC-129B99CF4A31}" srcOrd="0" destOrd="0" presId="urn:microsoft.com/office/officeart/2005/8/layout/list1"/>
    <dgm:cxn modelId="{B16E58F6-9AE8-4A88-A857-E34C52160779}" type="presParOf" srcId="{7706E6C0-94EA-4874-92DC-129B99CF4A31}" destId="{1FDBCD6E-06FC-439B-8F56-59C5388FEB53}" srcOrd="0" destOrd="0" presId="urn:microsoft.com/office/officeart/2005/8/layout/list1"/>
    <dgm:cxn modelId="{CFD1081F-2E32-4CA3-B856-764D09F96B87}" type="presParOf" srcId="{7706E6C0-94EA-4874-92DC-129B99CF4A31}" destId="{FE586056-0388-45CB-AE82-0E7B4772558F}" srcOrd="1" destOrd="0" presId="urn:microsoft.com/office/officeart/2005/8/layout/list1"/>
    <dgm:cxn modelId="{B3DFFBB2-569E-4CBB-AE61-2EAAA10676E3}" type="presParOf" srcId="{1DE2BB07-C091-4590-8DAA-CFBDCD1DD54C}" destId="{546DC7A2-0B0C-430F-809C-DDB7528ABD4F}" srcOrd="1" destOrd="0" presId="urn:microsoft.com/office/officeart/2005/8/layout/list1"/>
    <dgm:cxn modelId="{AA0ECE0D-6F99-4E40-9C90-3FD512A99ABE}" type="presParOf" srcId="{1DE2BB07-C091-4590-8DAA-CFBDCD1DD54C}" destId="{B9F2F31F-C313-4D1B-9E6A-D8F2FD687DCB}" srcOrd="2" destOrd="0" presId="urn:microsoft.com/office/officeart/2005/8/layout/list1"/>
    <dgm:cxn modelId="{146EDEB0-3973-465D-BE18-D69443BE3DDB}" type="presParOf" srcId="{1DE2BB07-C091-4590-8DAA-CFBDCD1DD54C}" destId="{F453F618-DDD2-4E72-B444-0B3499EE512D}" srcOrd="3" destOrd="0" presId="urn:microsoft.com/office/officeart/2005/8/layout/list1"/>
    <dgm:cxn modelId="{5C7523D5-BF4B-473A-9E23-48F71A6A91E3}" type="presParOf" srcId="{1DE2BB07-C091-4590-8DAA-CFBDCD1DD54C}" destId="{33902EEE-B865-46F7-9134-2AB31AAB9E35}" srcOrd="4" destOrd="0" presId="urn:microsoft.com/office/officeart/2005/8/layout/list1"/>
    <dgm:cxn modelId="{43565DD9-AE1D-417F-BDEB-FD9797B2E875}" type="presParOf" srcId="{33902EEE-B865-46F7-9134-2AB31AAB9E35}" destId="{9EB39112-88AB-4D93-8DC8-3510F48FB9E6}" srcOrd="0" destOrd="0" presId="urn:microsoft.com/office/officeart/2005/8/layout/list1"/>
    <dgm:cxn modelId="{C4A53EA6-06D3-41CB-9978-9F931F40BDA6}" type="presParOf" srcId="{33902EEE-B865-46F7-9134-2AB31AAB9E35}" destId="{DEAC2065-1B6B-4947-A433-D4B7BC873EA0}" srcOrd="1" destOrd="0" presId="urn:microsoft.com/office/officeart/2005/8/layout/list1"/>
    <dgm:cxn modelId="{16AC93B7-A9B2-4519-B12D-E5ED5F5021E8}" type="presParOf" srcId="{1DE2BB07-C091-4590-8DAA-CFBDCD1DD54C}" destId="{4E9AF417-B981-4F0B-887F-1DB4D6254481}" srcOrd="5" destOrd="0" presId="urn:microsoft.com/office/officeart/2005/8/layout/list1"/>
    <dgm:cxn modelId="{A01EF024-70D3-4E53-8E89-794D345D7F06}" type="presParOf" srcId="{1DE2BB07-C091-4590-8DAA-CFBDCD1DD54C}" destId="{33CDD3F7-7D78-4518-B665-83D3D6C602E1}" srcOrd="6" destOrd="0" presId="urn:microsoft.com/office/officeart/2005/8/layout/list1"/>
    <dgm:cxn modelId="{49547588-9EBA-4F2E-8307-CC9D94477F66}" type="presParOf" srcId="{1DE2BB07-C091-4590-8DAA-CFBDCD1DD54C}" destId="{7D6CEA72-450C-424F-848B-7D794E940DBF}" srcOrd="7" destOrd="0" presId="urn:microsoft.com/office/officeart/2005/8/layout/list1"/>
    <dgm:cxn modelId="{1B768875-58FB-4E83-9987-78C53F3CC5A4}" type="presParOf" srcId="{1DE2BB07-C091-4590-8DAA-CFBDCD1DD54C}" destId="{ED8BE2B2-455F-486B-A309-FE7F9EA3D8FA}" srcOrd="8" destOrd="0" presId="urn:microsoft.com/office/officeart/2005/8/layout/list1"/>
    <dgm:cxn modelId="{D6D9018B-B0E2-41C1-AF7A-4F53BCFAF07C}" type="presParOf" srcId="{ED8BE2B2-455F-486B-A309-FE7F9EA3D8FA}" destId="{5010ECE4-C72C-430E-992D-756DE39AC2A6}" srcOrd="0" destOrd="0" presId="urn:microsoft.com/office/officeart/2005/8/layout/list1"/>
    <dgm:cxn modelId="{962FB4F4-16C2-4F81-BDB3-C2D4F1D734B4}" type="presParOf" srcId="{ED8BE2B2-455F-486B-A309-FE7F9EA3D8FA}" destId="{93CA59D0-47DD-4367-8962-5A8C86850CF8}" srcOrd="1" destOrd="0" presId="urn:microsoft.com/office/officeart/2005/8/layout/list1"/>
    <dgm:cxn modelId="{9C9973FA-4BE3-4FE3-BEDC-DE438BBD849E}" type="presParOf" srcId="{1DE2BB07-C091-4590-8DAA-CFBDCD1DD54C}" destId="{1DEA8DE5-6C20-4D2D-A4FF-7DB03B2ADFD9}" srcOrd="9" destOrd="0" presId="urn:microsoft.com/office/officeart/2005/8/layout/list1"/>
    <dgm:cxn modelId="{05A9B6EA-C0F8-4520-851D-A39364E89BE9}" type="presParOf" srcId="{1DE2BB07-C091-4590-8DAA-CFBDCD1DD54C}" destId="{D49A76BF-E6CF-4AD4-B6E9-CA68E14B703A}" srcOrd="10" destOrd="0" presId="urn:microsoft.com/office/officeart/2005/8/layout/list1"/>
    <dgm:cxn modelId="{62508C5E-1A78-4E80-98C2-EF9ADB8E18EB}" type="presParOf" srcId="{1DE2BB07-C091-4590-8DAA-CFBDCD1DD54C}" destId="{A017F313-CD05-4D59-8C0D-AF115B3C745C}" srcOrd="11" destOrd="0" presId="urn:microsoft.com/office/officeart/2005/8/layout/list1"/>
    <dgm:cxn modelId="{C2501669-E7BD-4080-AF1A-822DB23D763C}" type="presParOf" srcId="{1DE2BB07-C091-4590-8DAA-CFBDCD1DD54C}" destId="{03F2E5D0-8BFD-4457-8345-85CF5256A208}" srcOrd="12" destOrd="0" presId="urn:microsoft.com/office/officeart/2005/8/layout/list1"/>
    <dgm:cxn modelId="{41B88A3F-32A9-4790-8114-70D3FC9C9F06}" type="presParOf" srcId="{03F2E5D0-8BFD-4457-8345-85CF5256A208}" destId="{50B6ACCD-6532-4FAC-888B-FA07ECF3700B}" srcOrd="0" destOrd="0" presId="urn:microsoft.com/office/officeart/2005/8/layout/list1"/>
    <dgm:cxn modelId="{2E95CF65-1BE0-4620-A09F-3AB535945864}" type="presParOf" srcId="{03F2E5D0-8BFD-4457-8345-85CF5256A208}" destId="{BC17A8DD-74D8-49D9-B491-5874348555C1}" srcOrd="1" destOrd="0" presId="urn:microsoft.com/office/officeart/2005/8/layout/list1"/>
    <dgm:cxn modelId="{9CC9FFDC-2E27-48FD-8865-921DBB907B9B}" type="presParOf" srcId="{1DE2BB07-C091-4590-8DAA-CFBDCD1DD54C}" destId="{2EC5D144-9471-4C8F-97CB-3FC34FAD04A7}" srcOrd="13" destOrd="0" presId="urn:microsoft.com/office/officeart/2005/8/layout/list1"/>
    <dgm:cxn modelId="{A2F87AE8-3586-4D96-BBE8-C1332E334207}" type="presParOf" srcId="{1DE2BB07-C091-4590-8DAA-CFBDCD1DD54C}" destId="{708EF537-9CBF-45E1-84FE-984A03337BB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87B5962-C8FB-4A8C-9313-4AD21E66E94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532BB59-2F3F-4EBC-BA3F-91528F94FA9B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600" b="0" i="0" dirty="0"/>
            <a:t>TV Kamu Spotu</a:t>
          </a:r>
          <a:endParaRPr lang="tr-TR" sz="1600" dirty="0"/>
        </a:p>
      </dgm:t>
    </dgm:pt>
    <dgm:pt modelId="{AF6EF366-57A6-4612-B833-C398A8AED236}" type="parTrans" cxnId="{717FA706-2458-4D1A-8217-EE34AE54CCAA}">
      <dgm:prSet/>
      <dgm:spPr/>
      <dgm:t>
        <a:bodyPr/>
        <a:lstStyle/>
        <a:p>
          <a:endParaRPr lang="tr-TR" sz="1600"/>
        </a:p>
      </dgm:t>
    </dgm:pt>
    <dgm:pt modelId="{8AA399CC-B132-406E-923F-474F307C842F}" type="sibTrans" cxnId="{717FA706-2458-4D1A-8217-EE34AE54CCAA}">
      <dgm:prSet/>
      <dgm:spPr/>
      <dgm:t>
        <a:bodyPr/>
        <a:lstStyle/>
        <a:p>
          <a:endParaRPr lang="tr-TR" sz="1600"/>
        </a:p>
      </dgm:t>
    </dgm:pt>
    <dgm:pt modelId="{780E78F4-83E7-4A1F-97FF-5398AA1FE6BF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600" b="0" i="0" dirty="0"/>
            <a:t>Proje uygulamaları ve tarla günlerine ait video kayıtlarından oluşan eğitim materyalleri</a:t>
          </a:r>
          <a:endParaRPr lang="tr-TR" sz="1600" dirty="0"/>
        </a:p>
      </dgm:t>
    </dgm:pt>
    <dgm:pt modelId="{874C13AD-E008-4B0A-91E6-9FF857720800}" type="parTrans" cxnId="{8E1ADDC1-8B90-440C-B44D-ECD07614E64E}">
      <dgm:prSet/>
      <dgm:spPr/>
      <dgm:t>
        <a:bodyPr/>
        <a:lstStyle/>
        <a:p>
          <a:endParaRPr lang="tr-TR" sz="1600"/>
        </a:p>
      </dgm:t>
    </dgm:pt>
    <dgm:pt modelId="{99EB2075-18A0-4282-A09C-2C2B53A34848}" type="sibTrans" cxnId="{8E1ADDC1-8B90-440C-B44D-ECD07614E64E}">
      <dgm:prSet/>
      <dgm:spPr/>
      <dgm:t>
        <a:bodyPr/>
        <a:lstStyle/>
        <a:p>
          <a:endParaRPr lang="tr-TR" sz="1600"/>
        </a:p>
      </dgm:t>
    </dgm:pt>
    <dgm:pt modelId="{533D0BDA-91FC-441C-8647-E9260975902F}">
      <dgm:prSet phldrT="[Metin]" custT="1"/>
      <dgm:spPr/>
      <dgm:t>
        <a:bodyPr/>
        <a:lstStyle/>
        <a:p>
          <a:r>
            <a:rPr lang="tr-TR" sz="1600" b="0" i="0" dirty="0"/>
            <a:t>Broşürler, tematik afişler</a:t>
          </a:r>
          <a:endParaRPr lang="tr-TR" sz="1600" b="0" dirty="0"/>
        </a:p>
      </dgm:t>
    </dgm:pt>
    <dgm:pt modelId="{E9ECF19D-776E-4C23-90BA-EB3D6E2535B6}" type="parTrans" cxnId="{F1F0B7BF-76E0-4473-AEE6-10B115C4228A}">
      <dgm:prSet/>
      <dgm:spPr/>
      <dgm:t>
        <a:bodyPr/>
        <a:lstStyle/>
        <a:p>
          <a:endParaRPr lang="tr-TR" sz="1600"/>
        </a:p>
      </dgm:t>
    </dgm:pt>
    <dgm:pt modelId="{38F9227E-37D5-4E57-82EB-D34C1E406B4E}" type="sibTrans" cxnId="{F1F0B7BF-76E0-4473-AEE6-10B115C4228A}">
      <dgm:prSet/>
      <dgm:spPr/>
      <dgm:t>
        <a:bodyPr/>
        <a:lstStyle/>
        <a:p>
          <a:endParaRPr lang="tr-TR" sz="1600"/>
        </a:p>
      </dgm:t>
    </dgm:pt>
    <dgm:pt modelId="{2109C697-B367-499A-92B6-9E4B518514A2}">
      <dgm:prSet phldrT="[Metin]" custT="1"/>
      <dgm:spPr/>
      <dgm:t>
        <a:bodyPr/>
        <a:lstStyle/>
        <a:p>
          <a:r>
            <a:rPr lang="tr-TR" sz="1600" b="0" i="0" dirty="0"/>
            <a:t>Çiftçiler için Nitrat Eylem Planları ve Türkiye'deki İyi Tarım Uygulamaları İlkeleri </a:t>
          </a:r>
          <a:endParaRPr lang="tr-TR" sz="1600" b="0" dirty="0"/>
        </a:p>
      </dgm:t>
    </dgm:pt>
    <dgm:pt modelId="{85840380-C938-4C7E-85F2-57DF1A3951D5}" type="parTrans" cxnId="{83FEB21A-9FB4-483A-BEA0-76D9CF4A274E}">
      <dgm:prSet/>
      <dgm:spPr/>
      <dgm:t>
        <a:bodyPr/>
        <a:lstStyle/>
        <a:p>
          <a:endParaRPr lang="tr-TR" sz="1600"/>
        </a:p>
      </dgm:t>
    </dgm:pt>
    <dgm:pt modelId="{F53224E3-98FA-452F-A6E3-38ADF4D3D137}" type="sibTrans" cxnId="{83FEB21A-9FB4-483A-BEA0-76D9CF4A274E}">
      <dgm:prSet/>
      <dgm:spPr/>
      <dgm:t>
        <a:bodyPr/>
        <a:lstStyle/>
        <a:p>
          <a:endParaRPr lang="tr-TR" sz="1600"/>
        </a:p>
      </dgm:t>
    </dgm:pt>
    <dgm:pt modelId="{9A2784A6-E251-4078-840D-F18DA4F033BC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600" dirty="0"/>
            <a:t>Proje web sayfası ve paylaşılan tüm eğitim araçları</a:t>
          </a:r>
        </a:p>
      </dgm:t>
    </dgm:pt>
    <dgm:pt modelId="{2E323CE7-54BE-4E4B-BDBB-3E00FC1A517F}" type="parTrans" cxnId="{F21C35C3-BCD6-41FA-97A2-CB6401DCD07C}">
      <dgm:prSet/>
      <dgm:spPr/>
      <dgm:t>
        <a:bodyPr/>
        <a:lstStyle/>
        <a:p>
          <a:endParaRPr lang="tr-TR" sz="1600"/>
        </a:p>
      </dgm:t>
    </dgm:pt>
    <dgm:pt modelId="{093C800B-7CAB-4707-A48B-6CD14BC8C99A}" type="sibTrans" cxnId="{F21C35C3-BCD6-41FA-97A2-CB6401DCD07C}">
      <dgm:prSet/>
      <dgm:spPr/>
      <dgm:t>
        <a:bodyPr/>
        <a:lstStyle/>
        <a:p>
          <a:endParaRPr lang="tr-TR" sz="1600"/>
        </a:p>
      </dgm:t>
    </dgm:pt>
    <dgm:pt modelId="{8D1DF634-F307-4A17-8597-2ABECDD0FB3A}" type="pres">
      <dgm:prSet presAssocID="{087B5962-C8FB-4A8C-9313-4AD21E66E948}" presName="linear" presStyleCnt="0">
        <dgm:presLayoutVars>
          <dgm:dir/>
          <dgm:resizeHandles val="exact"/>
        </dgm:presLayoutVars>
      </dgm:prSet>
      <dgm:spPr/>
    </dgm:pt>
    <dgm:pt modelId="{652065FA-16C1-4476-B311-BC1E3AF45CFF}" type="pres">
      <dgm:prSet presAssocID="{9A2784A6-E251-4078-840D-F18DA4F033BC}" presName="comp" presStyleCnt="0"/>
      <dgm:spPr/>
    </dgm:pt>
    <dgm:pt modelId="{58A40049-A6C1-4831-876F-DA5DDACCE4B0}" type="pres">
      <dgm:prSet presAssocID="{9A2784A6-E251-4078-840D-F18DA4F033BC}" presName="box" presStyleLbl="node1" presStyleIdx="0" presStyleCnt="5"/>
      <dgm:spPr/>
    </dgm:pt>
    <dgm:pt modelId="{B0931D51-0CA7-49A4-9533-012ABAE1D4AF}" type="pres">
      <dgm:prSet presAssocID="{9A2784A6-E251-4078-840D-F18DA4F033BC}" presName="img" presStyleLbl="fgImgPlace1" presStyleIdx="0" presStyleCnt="5"/>
      <dgm:spPr/>
    </dgm:pt>
    <dgm:pt modelId="{88E3E760-DEC1-41DC-A966-78EDA49532ED}" type="pres">
      <dgm:prSet presAssocID="{9A2784A6-E251-4078-840D-F18DA4F033BC}" presName="text" presStyleLbl="node1" presStyleIdx="0" presStyleCnt="5">
        <dgm:presLayoutVars>
          <dgm:bulletEnabled val="1"/>
        </dgm:presLayoutVars>
      </dgm:prSet>
      <dgm:spPr/>
    </dgm:pt>
    <dgm:pt modelId="{3AC0BCC8-CE25-406C-9EAC-98D311E09137}" type="pres">
      <dgm:prSet presAssocID="{093C800B-7CAB-4707-A48B-6CD14BC8C99A}" presName="spacer" presStyleCnt="0"/>
      <dgm:spPr/>
    </dgm:pt>
    <dgm:pt modelId="{9D3A08D9-4650-4757-B1F8-F1ADF9F5B9AE}" type="pres">
      <dgm:prSet presAssocID="{5532BB59-2F3F-4EBC-BA3F-91528F94FA9B}" presName="comp" presStyleCnt="0"/>
      <dgm:spPr/>
    </dgm:pt>
    <dgm:pt modelId="{E139AAAA-005C-41F7-BDCB-E58B7A5C0676}" type="pres">
      <dgm:prSet presAssocID="{5532BB59-2F3F-4EBC-BA3F-91528F94FA9B}" presName="box" presStyleLbl="node1" presStyleIdx="1" presStyleCnt="5"/>
      <dgm:spPr/>
    </dgm:pt>
    <dgm:pt modelId="{1BCB00F2-FE20-442A-BEE5-198DB5578984}" type="pres">
      <dgm:prSet presAssocID="{5532BB59-2F3F-4EBC-BA3F-91528F94FA9B}" presName="img" presStyleLbl="fgImgPlace1" presStyleIdx="1" presStyleCnt="5"/>
      <dgm:spPr/>
    </dgm:pt>
    <dgm:pt modelId="{2213E5B7-E22E-4B4F-843F-4FCF190E19D5}" type="pres">
      <dgm:prSet presAssocID="{5532BB59-2F3F-4EBC-BA3F-91528F94FA9B}" presName="text" presStyleLbl="node1" presStyleIdx="1" presStyleCnt="5">
        <dgm:presLayoutVars>
          <dgm:bulletEnabled val="1"/>
        </dgm:presLayoutVars>
      </dgm:prSet>
      <dgm:spPr/>
    </dgm:pt>
    <dgm:pt modelId="{402691F8-FC1B-4404-A4B4-EB9C3EF6615C}" type="pres">
      <dgm:prSet presAssocID="{8AA399CC-B132-406E-923F-474F307C842F}" presName="spacer" presStyleCnt="0"/>
      <dgm:spPr/>
    </dgm:pt>
    <dgm:pt modelId="{10CBBEB1-39F9-43C8-847A-01DECD95AE88}" type="pres">
      <dgm:prSet presAssocID="{780E78F4-83E7-4A1F-97FF-5398AA1FE6BF}" presName="comp" presStyleCnt="0"/>
      <dgm:spPr/>
    </dgm:pt>
    <dgm:pt modelId="{3FDA5CC8-A2C6-4BF9-BABA-39DB7BBAAAC6}" type="pres">
      <dgm:prSet presAssocID="{780E78F4-83E7-4A1F-97FF-5398AA1FE6BF}" presName="box" presStyleLbl="node1" presStyleIdx="2" presStyleCnt="5"/>
      <dgm:spPr/>
    </dgm:pt>
    <dgm:pt modelId="{F7BEAC93-8CAD-4060-8A3E-EA3B02837926}" type="pres">
      <dgm:prSet presAssocID="{780E78F4-83E7-4A1F-97FF-5398AA1FE6BF}" presName="img" presStyleLbl="fgImgPlace1" presStyleIdx="2" presStyleCnt="5"/>
      <dgm:spPr/>
    </dgm:pt>
    <dgm:pt modelId="{4EB7E2F5-7901-4A87-8EBB-5A6B55EE90CF}" type="pres">
      <dgm:prSet presAssocID="{780E78F4-83E7-4A1F-97FF-5398AA1FE6BF}" presName="text" presStyleLbl="node1" presStyleIdx="2" presStyleCnt="5">
        <dgm:presLayoutVars>
          <dgm:bulletEnabled val="1"/>
        </dgm:presLayoutVars>
      </dgm:prSet>
      <dgm:spPr/>
    </dgm:pt>
    <dgm:pt modelId="{427FFF47-BDC5-4A63-AE03-28DED3C7A0D1}" type="pres">
      <dgm:prSet presAssocID="{99EB2075-18A0-4282-A09C-2C2B53A34848}" presName="spacer" presStyleCnt="0"/>
      <dgm:spPr/>
    </dgm:pt>
    <dgm:pt modelId="{DE175821-007F-4601-82F4-BC534731CA99}" type="pres">
      <dgm:prSet presAssocID="{533D0BDA-91FC-441C-8647-E9260975902F}" presName="comp" presStyleCnt="0"/>
      <dgm:spPr/>
    </dgm:pt>
    <dgm:pt modelId="{720AD423-711A-49F7-BF42-30ABDB4542DB}" type="pres">
      <dgm:prSet presAssocID="{533D0BDA-91FC-441C-8647-E9260975902F}" presName="box" presStyleLbl="node1" presStyleIdx="3" presStyleCnt="5"/>
      <dgm:spPr/>
    </dgm:pt>
    <dgm:pt modelId="{0AF7DDBB-933C-4C85-ADCB-2B39D01A01D3}" type="pres">
      <dgm:prSet presAssocID="{533D0BDA-91FC-441C-8647-E9260975902F}" presName="img" presStyleLbl="fgImgPlace1" presStyleIdx="3" presStyleCnt="5"/>
      <dgm:spPr/>
    </dgm:pt>
    <dgm:pt modelId="{CAC88B31-90C4-4C97-A89E-EFFF3653207F}" type="pres">
      <dgm:prSet presAssocID="{533D0BDA-91FC-441C-8647-E9260975902F}" presName="text" presStyleLbl="node1" presStyleIdx="3" presStyleCnt="5">
        <dgm:presLayoutVars>
          <dgm:bulletEnabled val="1"/>
        </dgm:presLayoutVars>
      </dgm:prSet>
      <dgm:spPr/>
    </dgm:pt>
    <dgm:pt modelId="{829B659E-0848-4390-85E9-9C7DDC851652}" type="pres">
      <dgm:prSet presAssocID="{38F9227E-37D5-4E57-82EB-D34C1E406B4E}" presName="spacer" presStyleCnt="0"/>
      <dgm:spPr/>
    </dgm:pt>
    <dgm:pt modelId="{3C6B2EF4-8938-40D5-9397-3252D0583ADA}" type="pres">
      <dgm:prSet presAssocID="{2109C697-B367-499A-92B6-9E4B518514A2}" presName="comp" presStyleCnt="0"/>
      <dgm:spPr/>
    </dgm:pt>
    <dgm:pt modelId="{8619608F-7B43-4550-97FC-B0007381CA66}" type="pres">
      <dgm:prSet presAssocID="{2109C697-B367-499A-92B6-9E4B518514A2}" presName="box" presStyleLbl="node1" presStyleIdx="4" presStyleCnt="5"/>
      <dgm:spPr/>
    </dgm:pt>
    <dgm:pt modelId="{A0DA6516-30EF-43E3-9CB3-29876D6D15CB}" type="pres">
      <dgm:prSet presAssocID="{2109C697-B367-499A-92B6-9E4B518514A2}" presName="img" presStyleLbl="fgImgPlace1" presStyleIdx="4" presStyleCnt="5"/>
      <dgm:spPr/>
    </dgm:pt>
    <dgm:pt modelId="{4892AEA0-C5EB-4085-A988-304F8A9DBA17}" type="pres">
      <dgm:prSet presAssocID="{2109C697-B367-499A-92B6-9E4B518514A2}" presName="text" presStyleLbl="node1" presStyleIdx="4" presStyleCnt="5">
        <dgm:presLayoutVars>
          <dgm:bulletEnabled val="1"/>
        </dgm:presLayoutVars>
      </dgm:prSet>
      <dgm:spPr/>
    </dgm:pt>
  </dgm:ptLst>
  <dgm:cxnLst>
    <dgm:cxn modelId="{717FA706-2458-4D1A-8217-EE34AE54CCAA}" srcId="{087B5962-C8FB-4A8C-9313-4AD21E66E948}" destId="{5532BB59-2F3F-4EBC-BA3F-91528F94FA9B}" srcOrd="1" destOrd="0" parTransId="{AF6EF366-57A6-4612-B833-C398A8AED236}" sibTransId="{8AA399CC-B132-406E-923F-474F307C842F}"/>
    <dgm:cxn modelId="{500AB30B-FE76-42DF-BB30-AE93BD7EFE43}" type="presOf" srcId="{087B5962-C8FB-4A8C-9313-4AD21E66E948}" destId="{8D1DF634-F307-4A17-8597-2ABECDD0FB3A}" srcOrd="0" destOrd="0" presId="urn:microsoft.com/office/officeart/2005/8/layout/vList4"/>
    <dgm:cxn modelId="{83FEB21A-9FB4-483A-BEA0-76D9CF4A274E}" srcId="{087B5962-C8FB-4A8C-9313-4AD21E66E948}" destId="{2109C697-B367-499A-92B6-9E4B518514A2}" srcOrd="4" destOrd="0" parTransId="{85840380-C938-4C7E-85F2-57DF1A3951D5}" sibTransId="{F53224E3-98FA-452F-A6E3-38ADF4D3D137}"/>
    <dgm:cxn modelId="{63E11A2F-0579-458C-9B4C-C0A200D43ACE}" type="presOf" srcId="{2109C697-B367-499A-92B6-9E4B518514A2}" destId="{8619608F-7B43-4550-97FC-B0007381CA66}" srcOrd="0" destOrd="0" presId="urn:microsoft.com/office/officeart/2005/8/layout/vList4"/>
    <dgm:cxn modelId="{E434FE34-8A18-4A1F-A842-6EE32836C1B5}" type="presOf" srcId="{9A2784A6-E251-4078-840D-F18DA4F033BC}" destId="{58A40049-A6C1-4831-876F-DA5DDACCE4B0}" srcOrd="0" destOrd="0" presId="urn:microsoft.com/office/officeart/2005/8/layout/vList4"/>
    <dgm:cxn modelId="{C29BAE39-4B99-4D05-A4BB-FA22DB11A3DA}" type="presOf" srcId="{533D0BDA-91FC-441C-8647-E9260975902F}" destId="{720AD423-711A-49F7-BF42-30ABDB4542DB}" srcOrd="0" destOrd="0" presId="urn:microsoft.com/office/officeart/2005/8/layout/vList4"/>
    <dgm:cxn modelId="{D9CDAB42-A0BB-4777-82B0-43ED6AADD91C}" type="presOf" srcId="{9A2784A6-E251-4078-840D-F18DA4F033BC}" destId="{88E3E760-DEC1-41DC-A966-78EDA49532ED}" srcOrd="1" destOrd="0" presId="urn:microsoft.com/office/officeart/2005/8/layout/vList4"/>
    <dgm:cxn modelId="{BF995654-5B80-4E58-88CB-3C77F6AF0D21}" type="presOf" srcId="{780E78F4-83E7-4A1F-97FF-5398AA1FE6BF}" destId="{3FDA5CC8-A2C6-4BF9-BABA-39DB7BBAAAC6}" srcOrd="0" destOrd="0" presId="urn:microsoft.com/office/officeart/2005/8/layout/vList4"/>
    <dgm:cxn modelId="{D85F186F-F0C7-4B80-965F-9D155529B443}" type="presOf" srcId="{5532BB59-2F3F-4EBC-BA3F-91528F94FA9B}" destId="{E139AAAA-005C-41F7-BDCB-E58B7A5C0676}" srcOrd="0" destOrd="0" presId="urn:microsoft.com/office/officeart/2005/8/layout/vList4"/>
    <dgm:cxn modelId="{D95F7A91-5A09-462C-B0D5-36C4C719DAA5}" type="presOf" srcId="{5532BB59-2F3F-4EBC-BA3F-91528F94FA9B}" destId="{2213E5B7-E22E-4B4F-843F-4FCF190E19D5}" srcOrd="1" destOrd="0" presId="urn:microsoft.com/office/officeart/2005/8/layout/vList4"/>
    <dgm:cxn modelId="{F1F0B7BF-76E0-4473-AEE6-10B115C4228A}" srcId="{087B5962-C8FB-4A8C-9313-4AD21E66E948}" destId="{533D0BDA-91FC-441C-8647-E9260975902F}" srcOrd="3" destOrd="0" parTransId="{E9ECF19D-776E-4C23-90BA-EB3D6E2535B6}" sibTransId="{38F9227E-37D5-4E57-82EB-D34C1E406B4E}"/>
    <dgm:cxn modelId="{8E1ADDC1-8B90-440C-B44D-ECD07614E64E}" srcId="{087B5962-C8FB-4A8C-9313-4AD21E66E948}" destId="{780E78F4-83E7-4A1F-97FF-5398AA1FE6BF}" srcOrd="2" destOrd="0" parTransId="{874C13AD-E008-4B0A-91E6-9FF857720800}" sibTransId="{99EB2075-18A0-4282-A09C-2C2B53A34848}"/>
    <dgm:cxn modelId="{F21C35C3-BCD6-41FA-97A2-CB6401DCD07C}" srcId="{087B5962-C8FB-4A8C-9313-4AD21E66E948}" destId="{9A2784A6-E251-4078-840D-F18DA4F033BC}" srcOrd="0" destOrd="0" parTransId="{2E323CE7-54BE-4E4B-BDBB-3E00FC1A517F}" sibTransId="{093C800B-7CAB-4707-A48B-6CD14BC8C99A}"/>
    <dgm:cxn modelId="{7C2A24CA-F133-475F-9666-0A7D116E6496}" type="presOf" srcId="{780E78F4-83E7-4A1F-97FF-5398AA1FE6BF}" destId="{4EB7E2F5-7901-4A87-8EBB-5A6B55EE90CF}" srcOrd="1" destOrd="0" presId="urn:microsoft.com/office/officeart/2005/8/layout/vList4"/>
    <dgm:cxn modelId="{618E6BCA-8740-426D-8270-CC7AD411C1D9}" type="presOf" srcId="{533D0BDA-91FC-441C-8647-E9260975902F}" destId="{CAC88B31-90C4-4C97-A89E-EFFF3653207F}" srcOrd="1" destOrd="0" presId="urn:microsoft.com/office/officeart/2005/8/layout/vList4"/>
    <dgm:cxn modelId="{C32AA4FE-C20B-4813-BA5A-2E4CB055EC9E}" type="presOf" srcId="{2109C697-B367-499A-92B6-9E4B518514A2}" destId="{4892AEA0-C5EB-4085-A988-304F8A9DBA17}" srcOrd="1" destOrd="0" presId="urn:microsoft.com/office/officeart/2005/8/layout/vList4"/>
    <dgm:cxn modelId="{D0323B52-684A-4741-BB12-45DFA51F9997}" type="presParOf" srcId="{8D1DF634-F307-4A17-8597-2ABECDD0FB3A}" destId="{652065FA-16C1-4476-B311-BC1E3AF45CFF}" srcOrd="0" destOrd="0" presId="urn:microsoft.com/office/officeart/2005/8/layout/vList4"/>
    <dgm:cxn modelId="{5E4BC743-509D-4D32-9D29-06A5BB0086BC}" type="presParOf" srcId="{652065FA-16C1-4476-B311-BC1E3AF45CFF}" destId="{58A40049-A6C1-4831-876F-DA5DDACCE4B0}" srcOrd="0" destOrd="0" presId="urn:microsoft.com/office/officeart/2005/8/layout/vList4"/>
    <dgm:cxn modelId="{1CB6926B-05DE-466E-B5CA-DA0F9819E1E4}" type="presParOf" srcId="{652065FA-16C1-4476-B311-BC1E3AF45CFF}" destId="{B0931D51-0CA7-49A4-9533-012ABAE1D4AF}" srcOrd="1" destOrd="0" presId="urn:microsoft.com/office/officeart/2005/8/layout/vList4"/>
    <dgm:cxn modelId="{96EA9D63-BD24-44C1-9CA3-ED0E94D066C1}" type="presParOf" srcId="{652065FA-16C1-4476-B311-BC1E3AF45CFF}" destId="{88E3E760-DEC1-41DC-A966-78EDA49532ED}" srcOrd="2" destOrd="0" presId="urn:microsoft.com/office/officeart/2005/8/layout/vList4"/>
    <dgm:cxn modelId="{2B358310-F458-4775-9462-93FC1188F4D9}" type="presParOf" srcId="{8D1DF634-F307-4A17-8597-2ABECDD0FB3A}" destId="{3AC0BCC8-CE25-406C-9EAC-98D311E09137}" srcOrd="1" destOrd="0" presId="urn:microsoft.com/office/officeart/2005/8/layout/vList4"/>
    <dgm:cxn modelId="{02AD6374-B90A-4415-AE33-0F76029F5545}" type="presParOf" srcId="{8D1DF634-F307-4A17-8597-2ABECDD0FB3A}" destId="{9D3A08D9-4650-4757-B1F8-F1ADF9F5B9AE}" srcOrd="2" destOrd="0" presId="urn:microsoft.com/office/officeart/2005/8/layout/vList4"/>
    <dgm:cxn modelId="{FD431467-C071-4218-943A-062EB56B0E5F}" type="presParOf" srcId="{9D3A08D9-4650-4757-B1F8-F1ADF9F5B9AE}" destId="{E139AAAA-005C-41F7-BDCB-E58B7A5C0676}" srcOrd="0" destOrd="0" presId="urn:microsoft.com/office/officeart/2005/8/layout/vList4"/>
    <dgm:cxn modelId="{0DC431DD-18AD-42C4-9902-659F4EB47AA8}" type="presParOf" srcId="{9D3A08D9-4650-4757-B1F8-F1ADF9F5B9AE}" destId="{1BCB00F2-FE20-442A-BEE5-198DB5578984}" srcOrd="1" destOrd="0" presId="urn:microsoft.com/office/officeart/2005/8/layout/vList4"/>
    <dgm:cxn modelId="{5E52D876-AFE6-44F8-9A28-5A5C53A52517}" type="presParOf" srcId="{9D3A08D9-4650-4757-B1F8-F1ADF9F5B9AE}" destId="{2213E5B7-E22E-4B4F-843F-4FCF190E19D5}" srcOrd="2" destOrd="0" presId="urn:microsoft.com/office/officeart/2005/8/layout/vList4"/>
    <dgm:cxn modelId="{97F1D6BA-98D8-4C59-B826-9DD511600174}" type="presParOf" srcId="{8D1DF634-F307-4A17-8597-2ABECDD0FB3A}" destId="{402691F8-FC1B-4404-A4B4-EB9C3EF6615C}" srcOrd="3" destOrd="0" presId="urn:microsoft.com/office/officeart/2005/8/layout/vList4"/>
    <dgm:cxn modelId="{F6148F29-091A-4E81-A48F-8EE97F129307}" type="presParOf" srcId="{8D1DF634-F307-4A17-8597-2ABECDD0FB3A}" destId="{10CBBEB1-39F9-43C8-847A-01DECD95AE88}" srcOrd="4" destOrd="0" presId="urn:microsoft.com/office/officeart/2005/8/layout/vList4"/>
    <dgm:cxn modelId="{8D608950-923C-4C0A-94DC-D44576A257B7}" type="presParOf" srcId="{10CBBEB1-39F9-43C8-847A-01DECD95AE88}" destId="{3FDA5CC8-A2C6-4BF9-BABA-39DB7BBAAAC6}" srcOrd="0" destOrd="0" presId="urn:microsoft.com/office/officeart/2005/8/layout/vList4"/>
    <dgm:cxn modelId="{94DF7722-5EFF-4762-8A2E-AA7FB56C40A6}" type="presParOf" srcId="{10CBBEB1-39F9-43C8-847A-01DECD95AE88}" destId="{F7BEAC93-8CAD-4060-8A3E-EA3B02837926}" srcOrd="1" destOrd="0" presId="urn:microsoft.com/office/officeart/2005/8/layout/vList4"/>
    <dgm:cxn modelId="{AB6A46C9-AD70-4453-8B18-A612D40E0BE6}" type="presParOf" srcId="{10CBBEB1-39F9-43C8-847A-01DECD95AE88}" destId="{4EB7E2F5-7901-4A87-8EBB-5A6B55EE90CF}" srcOrd="2" destOrd="0" presId="urn:microsoft.com/office/officeart/2005/8/layout/vList4"/>
    <dgm:cxn modelId="{2B27F282-EF21-4E5F-A713-A50045295E39}" type="presParOf" srcId="{8D1DF634-F307-4A17-8597-2ABECDD0FB3A}" destId="{427FFF47-BDC5-4A63-AE03-28DED3C7A0D1}" srcOrd="5" destOrd="0" presId="urn:microsoft.com/office/officeart/2005/8/layout/vList4"/>
    <dgm:cxn modelId="{30B72759-9B97-4AA3-A76A-2311468B84AD}" type="presParOf" srcId="{8D1DF634-F307-4A17-8597-2ABECDD0FB3A}" destId="{DE175821-007F-4601-82F4-BC534731CA99}" srcOrd="6" destOrd="0" presId="urn:microsoft.com/office/officeart/2005/8/layout/vList4"/>
    <dgm:cxn modelId="{C80A16D2-08A8-4CD5-A891-329B6340F9A3}" type="presParOf" srcId="{DE175821-007F-4601-82F4-BC534731CA99}" destId="{720AD423-711A-49F7-BF42-30ABDB4542DB}" srcOrd="0" destOrd="0" presId="urn:microsoft.com/office/officeart/2005/8/layout/vList4"/>
    <dgm:cxn modelId="{CEAB23CE-F81F-47F3-956C-9F807717C7EE}" type="presParOf" srcId="{DE175821-007F-4601-82F4-BC534731CA99}" destId="{0AF7DDBB-933C-4C85-ADCB-2B39D01A01D3}" srcOrd="1" destOrd="0" presId="urn:microsoft.com/office/officeart/2005/8/layout/vList4"/>
    <dgm:cxn modelId="{E59661B6-93BF-4AA6-856D-5E2D394392DD}" type="presParOf" srcId="{DE175821-007F-4601-82F4-BC534731CA99}" destId="{CAC88B31-90C4-4C97-A89E-EFFF3653207F}" srcOrd="2" destOrd="0" presId="urn:microsoft.com/office/officeart/2005/8/layout/vList4"/>
    <dgm:cxn modelId="{3D71C6D1-203C-414F-9C64-D38E8D3E0332}" type="presParOf" srcId="{8D1DF634-F307-4A17-8597-2ABECDD0FB3A}" destId="{829B659E-0848-4390-85E9-9C7DDC851652}" srcOrd="7" destOrd="0" presId="urn:microsoft.com/office/officeart/2005/8/layout/vList4"/>
    <dgm:cxn modelId="{CF4D70FD-9194-45E8-A813-6A26328863C6}" type="presParOf" srcId="{8D1DF634-F307-4A17-8597-2ABECDD0FB3A}" destId="{3C6B2EF4-8938-40D5-9397-3252D0583ADA}" srcOrd="8" destOrd="0" presId="urn:microsoft.com/office/officeart/2005/8/layout/vList4"/>
    <dgm:cxn modelId="{39AC56C1-1CB1-4E3F-8D27-CFA7F3655AFD}" type="presParOf" srcId="{3C6B2EF4-8938-40D5-9397-3252D0583ADA}" destId="{8619608F-7B43-4550-97FC-B0007381CA66}" srcOrd="0" destOrd="0" presId="urn:microsoft.com/office/officeart/2005/8/layout/vList4"/>
    <dgm:cxn modelId="{D9F01816-3E83-4B11-A545-C8B922CC96FA}" type="presParOf" srcId="{3C6B2EF4-8938-40D5-9397-3252D0583ADA}" destId="{A0DA6516-30EF-43E3-9CB3-29876D6D15CB}" srcOrd="1" destOrd="0" presId="urn:microsoft.com/office/officeart/2005/8/layout/vList4"/>
    <dgm:cxn modelId="{FA453677-B6DB-4C30-B77F-443925E36641}" type="presParOf" srcId="{3C6B2EF4-8938-40D5-9397-3252D0583ADA}" destId="{4892AEA0-C5EB-4085-A988-304F8A9DBA1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BF788A2-CE48-42EE-B804-CC77616908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E8161C6-2948-4E2C-8136-228A7BF0F064}">
      <dgm:prSet phldrT="[Metin]" custT="1"/>
      <dgm:spPr/>
      <dgm:t>
        <a:bodyPr/>
        <a:lstStyle/>
        <a:p>
          <a:r>
            <a:rPr lang="de-AT" sz="2000" b="1" dirty="0">
              <a:solidFill>
                <a:schemeClr val="tx1"/>
              </a:solidFill>
            </a:rPr>
            <a:t>NEP </a:t>
          </a:r>
          <a:r>
            <a:rPr lang="de-AT" sz="2000" b="1" dirty="0" err="1">
              <a:solidFill>
                <a:schemeClr val="tx1"/>
              </a:solidFill>
            </a:rPr>
            <a:t>eğitim</a:t>
          </a:r>
          <a:r>
            <a:rPr lang="de-AT" sz="2000" b="1" dirty="0">
              <a:solidFill>
                <a:schemeClr val="tx1"/>
              </a:solidFill>
            </a:rPr>
            <a:t> </a:t>
          </a:r>
          <a:r>
            <a:rPr lang="de-AT" sz="2000" b="1" dirty="0" err="1">
              <a:solidFill>
                <a:schemeClr val="tx1"/>
              </a:solidFill>
            </a:rPr>
            <a:t>programı</a:t>
          </a:r>
          <a:r>
            <a:rPr lang="de-AT" sz="2000" b="1" dirty="0">
              <a:solidFill>
                <a:schemeClr val="tx1"/>
              </a:solidFill>
            </a:rPr>
            <a:t> </a:t>
          </a:r>
          <a:r>
            <a:rPr lang="de-AT" sz="2000" b="1" dirty="0" err="1">
              <a:solidFill>
                <a:schemeClr val="tx1"/>
              </a:solidFill>
            </a:rPr>
            <a:t>nasıl</a:t>
          </a:r>
          <a:r>
            <a:rPr lang="de-AT" sz="2000" b="1" dirty="0">
              <a:solidFill>
                <a:schemeClr val="tx1"/>
              </a:solidFill>
            </a:rPr>
            <a:t> </a:t>
          </a:r>
          <a:r>
            <a:rPr lang="de-AT" sz="2000" b="1" dirty="0" err="1">
              <a:solidFill>
                <a:schemeClr val="tx1"/>
              </a:solidFill>
            </a:rPr>
            <a:t>planlanır</a:t>
          </a:r>
          <a:endParaRPr lang="tr-TR" sz="2000" b="1" dirty="0">
            <a:solidFill>
              <a:schemeClr val="tx1"/>
            </a:solidFill>
          </a:endParaRPr>
        </a:p>
      </dgm:t>
    </dgm:pt>
    <dgm:pt modelId="{A2578F10-8C71-49F7-BA8C-29A93F4069A3}" type="parTrans" cxnId="{555F590B-26E1-4EAE-9571-4070E9C552D5}">
      <dgm:prSet/>
      <dgm:spPr/>
      <dgm:t>
        <a:bodyPr/>
        <a:lstStyle/>
        <a:p>
          <a:endParaRPr lang="tr-TR" sz="2000"/>
        </a:p>
      </dgm:t>
    </dgm:pt>
    <dgm:pt modelId="{06BA9A4B-2EF5-48EB-942D-3130573944AC}" type="sibTrans" cxnId="{555F590B-26E1-4EAE-9571-4070E9C552D5}">
      <dgm:prSet/>
      <dgm:spPr/>
      <dgm:t>
        <a:bodyPr/>
        <a:lstStyle/>
        <a:p>
          <a:endParaRPr lang="tr-TR" sz="2000"/>
        </a:p>
      </dgm:t>
    </dgm:pt>
    <dgm:pt modelId="{F7BE5DA2-71FF-47BE-80D3-5D289ACD426B}">
      <dgm:prSet phldrT="[Metin]" custT="1"/>
      <dgm:spPr/>
      <dgm:t>
        <a:bodyPr/>
        <a:lstStyle/>
        <a:p>
          <a:r>
            <a:rPr lang="tr-TR" sz="2000" dirty="0"/>
            <a:t>Eğitim programı hazırlamanın genel özellikleri</a:t>
          </a:r>
        </a:p>
      </dgm:t>
    </dgm:pt>
    <dgm:pt modelId="{F45A4E1A-27BF-4795-8254-74DD702E0C78}" type="parTrans" cxnId="{7598D4F5-61D5-4F1D-8202-8D9CE621AFC0}">
      <dgm:prSet/>
      <dgm:spPr/>
      <dgm:t>
        <a:bodyPr/>
        <a:lstStyle/>
        <a:p>
          <a:endParaRPr lang="tr-TR" sz="2000"/>
        </a:p>
      </dgm:t>
    </dgm:pt>
    <dgm:pt modelId="{BCE94874-9413-4368-B16A-C8B2C779A5D1}" type="sibTrans" cxnId="{7598D4F5-61D5-4F1D-8202-8D9CE621AFC0}">
      <dgm:prSet/>
      <dgm:spPr/>
      <dgm:t>
        <a:bodyPr/>
        <a:lstStyle/>
        <a:p>
          <a:endParaRPr lang="tr-TR" sz="2000"/>
        </a:p>
      </dgm:t>
    </dgm:pt>
    <dgm:pt modelId="{4E6A062E-1C04-4A12-A5DD-F29E9A7BA624}">
      <dgm:prSet phldrT="[Metin]" custT="1"/>
      <dgm:spPr/>
      <dgm:t>
        <a:bodyPr/>
        <a:lstStyle/>
        <a:p>
          <a:r>
            <a:rPr lang="tr-TR" sz="2000" dirty="0"/>
            <a:t>NEP eğitim programlarının içeriği</a:t>
          </a:r>
        </a:p>
      </dgm:t>
    </dgm:pt>
    <dgm:pt modelId="{16BFAD57-2810-42F7-9B93-78CCBBB20E67}" type="parTrans" cxnId="{A95E4CD2-F713-440A-BA8D-937CCF0E0B88}">
      <dgm:prSet/>
      <dgm:spPr/>
      <dgm:t>
        <a:bodyPr/>
        <a:lstStyle/>
        <a:p>
          <a:endParaRPr lang="tr-TR" sz="2000"/>
        </a:p>
      </dgm:t>
    </dgm:pt>
    <dgm:pt modelId="{730E35F6-B640-466C-8825-5E12E7F473A6}" type="sibTrans" cxnId="{A95E4CD2-F713-440A-BA8D-937CCF0E0B88}">
      <dgm:prSet/>
      <dgm:spPr/>
      <dgm:t>
        <a:bodyPr/>
        <a:lstStyle/>
        <a:p>
          <a:endParaRPr lang="tr-TR" sz="2000"/>
        </a:p>
      </dgm:t>
    </dgm:pt>
    <dgm:pt modelId="{265C1DD9-BD82-4BBD-B8A8-EC294D621ECE}">
      <dgm:prSet phldrT="[Metin]" custT="1"/>
      <dgm:spPr/>
      <dgm:t>
        <a:bodyPr/>
        <a:lstStyle/>
        <a:p>
          <a:r>
            <a:rPr lang="tr-TR" sz="2000" dirty="0"/>
            <a:t>NEP eğitim programlarından beklenen çıktılar</a:t>
          </a:r>
        </a:p>
      </dgm:t>
    </dgm:pt>
    <dgm:pt modelId="{99448DF2-DD3E-41A6-A5EF-0AF19D5FEB28}" type="parTrans" cxnId="{BFBA7DF3-4680-4424-9433-8E312651A9E5}">
      <dgm:prSet/>
      <dgm:spPr/>
      <dgm:t>
        <a:bodyPr/>
        <a:lstStyle/>
        <a:p>
          <a:endParaRPr lang="tr-TR" sz="2000"/>
        </a:p>
      </dgm:t>
    </dgm:pt>
    <dgm:pt modelId="{514CBD74-7A9F-4EE2-848C-A52948131B99}" type="sibTrans" cxnId="{BFBA7DF3-4680-4424-9433-8E312651A9E5}">
      <dgm:prSet/>
      <dgm:spPr/>
      <dgm:t>
        <a:bodyPr/>
        <a:lstStyle/>
        <a:p>
          <a:endParaRPr lang="tr-TR" sz="2000"/>
        </a:p>
      </dgm:t>
    </dgm:pt>
    <dgm:pt modelId="{332F40EC-B026-4120-8629-4234917282DF}">
      <dgm:prSet phldrT="[Metin]" custT="1"/>
      <dgm:spPr/>
      <dgm:t>
        <a:bodyPr/>
        <a:lstStyle/>
        <a:p>
          <a:r>
            <a:rPr lang="tr-TR" sz="2000" dirty="0"/>
            <a:t>NEP özelinde eğitim programının kapsamı</a:t>
          </a:r>
        </a:p>
      </dgm:t>
    </dgm:pt>
    <dgm:pt modelId="{3358D0FC-C67E-485F-9685-D5B8E0BBC140}" type="parTrans" cxnId="{AC114E1E-C866-43A6-BC4B-C0C5E7111B76}">
      <dgm:prSet/>
      <dgm:spPr/>
      <dgm:t>
        <a:bodyPr/>
        <a:lstStyle/>
        <a:p>
          <a:endParaRPr lang="tr-TR" sz="2000"/>
        </a:p>
      </dgm:t>
    </dgm:pt>
    <dgm:pt modelId="{47AFFCA7-4637-4F36-8426-26DDF20DB9EB}" type="sibTrans" cxnId="{AC114E1E-C866-43A6-BC4B-C0C5E7111B76}">
      <dgm:prSet/>
      <dgm:spPr/>
      <dgm:t>
        <a:bodyPr/>
        <a:lstStyle/>
        <a:p>
          <a:endParaRPr lang="tr-TR" sz="2000"/>
        </a:p>
      </dgm:t>
    </dgm:pt>
    <dgm:pt modelId="{7AB1916F-3322-40A0-9A89-1F85131B5ABD}">
      <dgm:prSet phldrT="[Metin]" custT="1"/>
      <dgm:spPr/>
      <dgm:t>
        <a:bodyPr/>
        <a:lstStyle/>
        <a:p>
          <a:r>
            <a:rPr lang="tr-TR" sz="2000" dirty="0"/>
            <a:t>NEP eğitimi değerlendirme araçları</a:t>
          </a:r>
        </a:p>
      </dgm:t>
    </dgm:pt>
    <dgm:pt modelId="{C02BB04E-6F27-4D7E-B850-5E76EEC86609}" type="parTrans" cxnId="{CE27482C-E03E-4FD6-920D-A8C5889BE7BC}">
      <dgm:prSet/>
      <dgm:spPr/>
      <dgm:t>
        <a:bodyPr/>
        <a:lstStyle/>
        <a:p>
          <a:endParaRPr lang="tr-TR" sz="2000"/>
        </a:p>
      </dgm:t>
    </dgm:pt>
    <dgm:pt modelId="{A0D1085A-3C77-489F-8244-0FB1218CD5A2}" type="sibTrans" cxnId="{CE27482C-E03E-4FD6-920D-A8C5889BE7BC}">
      <dgm:prSet/>
      <dgm:spPr/>
      <dgm:t>
        <a:bodyPr/>
        <a:lstStyle/>
        <a:p>
          <a:endParaRPr lang="tr-TR" sz="2000"/>
        </a:p>
      </dgm:t>
    </dgm:pt>
    <dgm:pt modelId="{E6E743E7-E761-40A2-ABEA-5EE27FEC21BF}" type="pres">
      <dgm:prSet presAssocID="{FBF788A2-CE48-42EE-B804-CC7761690863}" presName="Name0" presStyleCnt="0">
        <dgm:presLayoutVars>
          <dgm:chMax val="7"/>
          <dgm:chPref val="7"/>
          <dgm:dir/>
        </dgm:presLayoutVars>
      </dgm:prSet>
      <dgm:spPr/>
    </dgm:pt>
    <dgm:pt modelId="{D1CDB330-66AC-497B-A47B-E9E34219B1AC}" type="pres">
      <dgm:prSet presAssocID="{FBF788A2-CE48-42EE-B804-CC7761690863}" presName="Name1" presStyleCnt="0"/>
      <dgm:spPr/>
    </dgm:pt>
    <dgm:pt modelId="{82FDD7F6-F2D3-4E9F-A332-C20BAF0D51D0}" type="pres">
      <dgm:prSet presAssocID="{FBF788A2-CE48-42EE-B804-CC7761690863}" presName="cycle" presStyleCnt="0"/>
      <dgm:spPr/>
    </dgm:pt>
    <dgm:pt modelId="{DB8B8E09-586F-41C1-87B8-B6B04F809F01}" type="pres">
      <dgm:prSet presAssocID="{FBF788A2-CE48-42EE-B804-CC7761690863}" presName="srcNode" presStyleLbl="node1" presStyleIdx="0" presStyleCnt="6"/>
      <dgm:spPr/>
    </dgm:pt>
    <dgm:pt modelId="{A50A3F8B-C74A-47C0-8123-54B0291A5CC1}" type="pres">
      <dgm:prSet presAssocID="{FBF788A2-CE48-42EE-B804-CC7761690863}" presName="conn" presStyleLbl="parChTrans1D2" presStyleIdx="0" presStyleCnt="1"/>
      <dgm:spPr/>
    </dgm:pt>
    <dgm:pt modelId="{E097CECB-D8FD-4E46-A1A4-2B6CDB6092CA}" type="pres">
      <dgm:prSet presAssocID="{FBF788A2-CE48-42EE-B804-CC7761690863}" presName="extraNode" presStyleLbl="node1" presStyleIdx="0" presStyleCnt="6"/>
      <dgm:spPr/>
    </dgm:pt>
    <dgm:pt modelId="{58862E66-B1B4-498B-AABF-5879BAB6CD1C}" type="pres">
      <dgm:prSet presAssocID="{FBF788A2-CE48-42EE-B804-CC7761690863}" presName="dstNode" presStyleLbl="node1" presStyleIdx="0" presStyleCnt="6"/>
      <dgm:spPr/>
    </dgm:pt>
    <dgm:pt modelId="{8A73ECE1-854A-4B05-B6DA-4B4B9FBECD3E}" type="pres">
      <dgm:prSet presAssocID="{2E8161C6-2948-4E2C-8136-228A7BF0F064}" presName="text_1" presStyleLbl="node1" presStyleIdx="0" presStyleCnt="6">
        <dgm:presLayoutVars>
          <dgm:bulletEnabled val="1"/>
        </dgm:presLayoutVars>
      </dgm:prSet>
      <dgm:spPr/>
    </dgm:pt>
    <dgm:pt modelId="{C225C8BA-AF50-4F63-8F5A-4B4A62C53856}" type="pres">
      <dgm:prSet presAssocID="{2E8161C6-2948-4E2C-8136-228A7BF0F064}" presName="accent_1" presStyleCnt="0"/>
      <dgm:spPr/>
    </dgm:pt>
    <dgm:pt modelId="{0E56542C-A696-4B93-AA70-114DFF454E94}" type="pres">
      <dgm:prSet presAssocID="{2E8161C6-2948-4E2C-8136-228A7BF0F064}" presName="accentRepeatNode" presStyleLbl="solidFgAcc1" presStyleIdx="0" presStyleCnt="6"/>
      <dgm:spPr/>
    </dgm:pt>
    <dgm:pt modelId="{F9B615AE-1AC4-4D47-8FC5-5876A70FC2A5}" type="pres">
      <dgm:prSet presAssocID="{F7BE5DA2-71FF-47BE-80D3-5D289ACD426B}" presName="text_2" presStyleLbl="node1" presStyleIdx="1" presStyleCnt="6">
        <dgm:presLayoutVars>
          <dgm:bulletEnabled val="1"/>
        </dgm:presLayoutVars>
      </dgm:prSet>
      <dgm:spPr/>
    </dgm:pt>
    <dgm:pt modelId="{161D661F-8C99-4863-B37E-CF2D7584BA04}" type="pres">
      <dgm:prSet presAssocID="{F7BE5DA2-71FF-47BE-80D3-5D289ACD426B}" presName="accent_2" presStyleCnt="0"/>
      <dgm:spPr/>
    </dgm:pt>
    <dgm:pt modelId="{928692E3-761D-4E52-B495-C0DF18ABB3AD}" type="pres">
      <dgm:prSet presAssocID="{F7BE5DA2-71FF-47BE-80D3-5D289ACD426B}" presName="accentRepeatNode" presStyleLbl="solidFgAcc1" presStyleIdx="1" presStyleCnt="6"/>
      <dgm:spPr/>
    </dgm:pt>
    <dgm:pt modelId="{A987467E-A4CE-4CCA-93F4-4F390DF3A784}" type="pres">
      <dgm:prSet presAssocID="{332F40EC-B026-4120-8629-4234917282DF}" presName="text_3" presStyleLbl="node1" presStyleIdx="2" presStyleCnt="6">
        <dgm:presLayoutVars>
          <dgm:bulletEnabled val="1"/>
        </dgm:presLayoutVars>
      </dgm:prSet>
      <dgm:spPr/>
    </dgm:pt>
    <dgm:pt modelId="{5E7F6C1A-6504-498A-A2C3-F430D639DA36}" type="pres">
      <dgm:prSet presAssocID="{332F40EC-B026-4120-8629-4234917282DF}" presName="accent_3" presStyleCnt="0"/>
      <dgm:spPr/>
    </dgm:pt>
    <dgm:pt modelId="{DAFBBFF5-88D5-44DA-AECE-4C3EB8D1DD70}" type="pres">
      <dgm:prSet presAssocID="{332F40EC-B026-4120-8629-4234917282DF}" presName="accentRepeatNode" presStyleLbl="solidFgAcc1" presStyleIdx="2" presStyleCnt="6"/>
      <dgm:spPr/>
    </dgm:pt>
    <dgm:pt modelId="{EEBF064E-9ABC-4145-BF6B-773BFDAA8F5D}" type="pres">
      <dgm:prSet presAssocID="{4E6A062E-1C04-4A12-A5DD-F29E9A7BA624}" presName="text_4" presStyleLbl="node1" presStyleIdx="3" presStyleCnt="6">
        <dgm:presLayoutVars>
          <dgm:bulletEnabled val="1"/>
        </dgm:presLayoutVars>
      </dgm:prSet>
      <dgm:spPr/>
    </dgm:pt>
    <dgm:pt modelId="{28FE1686-C5BF-400B-AA41-82D0D8784C24}" type="pres">
      <dgm:prSet presAssocID="{4E6A062E-1C04-4A12-A5DD-F29E9A7BA624}" presName="accent_4" presStyleCnt="0"/>
      <dgm:spPr/>
    </dgm:pt>
    <dgm:pt modelId="{3E736261-A2CF-49C4-8C84-02AA999E0BF6}" type="pres">
      <dgm:prSet presAssocID="{4E6A062E-1C04-4A12-A5DD-F29E9A7BA624}" presName="accentRepeatNode" presStyleLbl="solidFgAcc1" presStyleIdx="3" presStyleCnt="6"/>
      <dgm:spPr/>
    </dgm:pt>
    <dgm:pt modelId="{D6385905-17E9-4B81-8A8B-199CC73A2EF5}" type="pres">
      <dgm:prSet presAssocID="{265C1DD9-BD82-4BBD-B8A8-EC294D621ECE}" presName="text_5" presStyleLbl="node1" presStyleIdx="4" presStyleCnt="6">
        <dgm:presLayoutVars>
          <dgm:bulletEnabled val="1"/>
        </dgm:presLayoutVars>
      </dgm:prSet>
      <dgm:spPr/>
    </dgm:pt>
    <dgm:pt modelId="{A0F6DD4D-816A-46DA-BB62-7DEAB5095CA5}" type="pres">
      <dgm:prSet presAssocID="{265C1DD9-BD82-4BBD-B8A8-EC294D621ECE}" presName="accent_5" presStyleCnt="0"/>
      <dgm:spPr/>
    </dgm:pt>
    <dgm:pt modelId="{7B35BB84-7ABA-4F86-9B0C-7C73BFE061DB}" type="pres">
      <dgm:prSet presAssocID="{265C1DD9-BD82-4BBD-B8A8-EC294D621ECE}" presName="accentRepeatNode" presStyleLbl="solidFgAcc1" presStyleIdx="4" presStyleCnt="6"/>
      <dgm:spPr/>
    </dgm:pt>
    <dgm:pt modelId="{D6AAF70A-EA2D-4E4C-A7F9-C46F6AB2ABCF}" type="pres">
      <dgm:prSet presAssocID="{7AB1916F-3322-40A0-9A89-1F85131B5ABD}" presName="text_6" presStyleLbl="node1" presStyleIdx="5" presStyleCnt="6">
        <dgm:presLayoutVars>
          <dgm:bulletEnabled val="1"/>
        </dgm:presLayoutVars>
      </dgm:prSet>
      <dgm:spPr/>
    </dgm:pt>
    <dgm:pt modelId="{E8C197B0-A44E-4E56-83F3-8AAE38C14D5A}" type="pres">
      <dgm:prSet presAssocID="{7AB1916F-3322-40A0-9A89-1F85131B5ABD}" presName="accent_6" presStyleCnt="0"/>
      <dgm:spPr/>
    </dgm:pt>
    <dgm:pt modelId="{7A202A91-41BD-4FBC-A921-F97DDFF0B158}" type="pres">
      <dgm:prSet presAssocID="{7AB1916F-3322-40A0-9A89-1F85131B5ABD}" presName="accentRepeatNode" presStyleLbl="solidFgAcc1" presStyleIdx="5" presStyleCnt="6"/>
      <dgm:spPr/>
    </dgm:pt>
  </dgm:ptLst>
  <dgm:cxnLst>
    <dgm:cxn modelId="{555F590B-26E1-4EAE-9571-4070E9C552D5}" srcId="{FBF788A2-CE48-42EE-B804-CC7761690863}" destId="{2E8161C6-2948-4E2C-8136-228A7BF0F064}" srcOrd="0" destOrd="0" parTransId="{A2578F10-8C71-49F7-BA8C-29A93F4069A3}" sibTransId="{06BA9A4B-2EF5-48EB-942D-3130573944AC}"/>
    <dgm:cxn modelId="{52BADD16-1E45-468F-A077-D77E03058067}" type="presOf" srcId="{332F40EC-B026-4120-8629-4234917282DF}" destId="{A987467E-A4CE-4CCA-93F4-4F390DF3A784}" srcOrd="0" destOrd="0" presId="urn:microsoft.com/office/officeart/2008/layout/VerticalCurvedList"/>
    <dgm:cxn modelId="{AC114E1E-C866-43A6-BC4B-C0C5E7111B76}" srcId="{FBF788A2-CE48-42EE-B804-CC7761690863}" destId="{332F40EC-B026-4120-8629-4234917282DF}" srcOrd="2" destOrd="0" parTransId="{3358D0FC-C67E-485F-9685-D5B8E0BBC140}" sibTransId="{47AFFCA7-4637-4F36-8426-26DDF20DB9EB}"/>
    <dgm:cxn modelId="{2C610D29-3A88-4ED2-9E10-4946A3E7E97E}" type="presOf" srcId="{06BA9A4B-2EF5-48EB-942D-3130573944AC}" destId="{A50A3F8B-C74A-47C0-8123-54B0291A5CC1}" srcOrd="0" destOrd="0" presId="urn:microsoft.com/office/officeart/2008/layout/VerticalCurvedList"/>
    <dgm:cxn modelId="{CE27482C-E03E-4FD6-920D-A8C5889BE7BC}" srcId="{FBF788A2-CE48-42EE-B804-CC7761690863}" destId="{7AB1916F-3322-40A0-9A89-1F85131B5ABD}" srcOrd="5" destOrd="0" parTransId="{C02BB04E-6F27-4D7E-B850-5E76EEC86609}" sibTransId="{A0D1085A-3C77-489F-8244-0FB1218CD5A2}"/>
    <dgm:cxn modelId="{D3465493-DD48-4FE7-8485-4FA90E47135A}" type="presOf" srcId="{7AB1916F-3322-40A0-9A89-1F85131B5ABD}" destId="{D6AAF70A-EA2D-4E4C-A7F9-C46F6AB2ABCF}" srcOrd="0" destOrd="0" presId="urn:microsoft.com/office/officeart/2008/layout/VerticalCurvedList"/>
    <dgm:cxn modelId="{D68533B5-F9B8-462E-991B-DF53CBDC77ED}" type="presOf" srcId="{265C1DD9-BD82-4BBD-B8A8-EC294D621ECE}" destId="{D6385905-17E9-4B81-8A8B-199CC73A2EF5}" srcOrd="0" destOrd="0" presId="urn:microsoft.com/office/officeart/2008/layout/VerticalCurvedList"/>
    <dgm:cxn modelId="{66ED1DC8-AFC6-4B24-A349-A4EF4A9FEF9D}" type="presOf" srcId="{F7BE5DA2-71FF-47BE-80D3-5D289ACD426B}" destId="{F9B615AE-1AC4-4D47-8FC5-5876A70FC2A5}" srcOrd="0" destOrd="0" presId="urn:microsoft.com/office/officeart/2008/layout/VerticalCurvedList"/>
    <dgm:cxn modelId="{A95E4CD2-F713-440A-BA8D-937CCF0E0B88}" srcId="{FBF788A2-CE48-42EE-B804-CC7761690863}" destId="{4E6A062E-1C04-4A12-A5DD-F29E9A7BA624}" srcOrd="3" destOrd="0" parTransId="{16BFAD57-2810-42F7-9B93-78CCBBB20E67}" sibTransId="{730E35F6-B640-466C-8825-5E12E7F473A6}"/>
    <dgm:cxn modelId="{7B2F30D3-E4EB-4BD9-A8A3-FC5DA22116A1}" type="presOf" srcId="{FBF788A2-CE48-42EE-B804-CC7761690863}" destId="{E6E743E7-E761-40A2-ABEA-5EE27FEC21BF}" srcOrd="0" destOrd="0" presId="urn:microsoft.com/office/officeart/2008/layout/VerticalCurvedList"/>
    <dgm:cxn modelId="{7A1176EC-18B5-44D4-A4CA-77639AFE33DE}" type="presOf" srcId="{2E8161C6-2948-4E2C-8136-228A7BF0F064}" destId="{8A73ECE1-854A-4B05-B6DA-4B4B9FBECD3E}" srcOrd="0" destOrd="0" presId="urn:microsoft.com/office/officeart/2008/layout/VerticalCurvedList"/>
    <dgm:cxn modelId="{983BA1F0-B8D6-4C32-871D-0223222346BB}" type="presOf" srcId="{4E6A062E-1C04-4A12-A5DD-F29E9A7BA624}" destId="{EEBF064E-9ABC-4145-BF6B-773BFDAA8F5D}" srcOrd="0" destOrd="0" presId="urn:microsoft.com/office/officeart/2008/layout/VerticalCurvedList"/>
    <dgm:cxn modelId="{BFBA7DF3-4680-4424-9433-8E312651A9E5}" srcId="{FBF788A2-CE48-42EE-B804-CC7761690863}" destId="{265C1DD9-BD82-4BBD-B8A8-EC294D621ECE}" srcOrd="4" destOrd="0" parTransId="{99448DF2-DD3E-41A6-A5EF-0AF19D5FEB28}" sibTransId="{514CBD74-7A9F-4EE2-848C-A52948131B99}"/>
    <dgm:cxn modelId="{7598D4F5-61D5-4F1D-8202-8D9CE621AFC0}" srcId="{FBF788A2-CE48-42EE-B804-CC7761690863}" destId="{F7BE5DA2-71FF-47BE-80D3-5D289ACD426B}" srcOrd="1" destOrd="0" parTransId="{F45A4E1A-27BF-4795-8254-74DD702E0C78}" sibTransId="{BCE94874-9413-4368-B16A-C8B2C779A5D1}"/>
    <dgm:cxn modelId="{A83EF970-EF7B-4495-A6D1-8A8F716BCB3F}" type="presParOf" srcId="{E6E743E7-E761-40A2-ABEA-5EE27FEC21BF}" destId="{D1CDB330-66AC-497B-A47B-E9E34219B1AC}" srcOrd="0" destOrd="0" presId="urn:microsoft.com/office/officeart/2008/layout/VerticalCurvedList"/>
    <dgm:cxn modelId="{D92B0BAD-FAA4-44B2-A662-72F6B8F714B3}" type="presParOf" srcId="{D1CDB330-66AC-497B-A47B-E9E34219B1AC}" destId="{82FDD7F6-F2D3-4E9F-A332-C20BAF0D51D0}" srcOrd="0" destOrd="0" presId="urn:microsoft.com/office/officeart/2008/layout/VerticalCurvedList"/>
    <dgm:cxn modelId="{B5E2C6E9-7CC7-4879-ADB1-E93EA0117581}" type="presParOf" srcId="{82FDD7F6-F2D3-4E9F-A332-C20BAF0D51D0}" destId="{DB8B8E09-586F-41C1-87B8-B6B04F809F01}" srcOrd="0" destOrd="0" presId="urn:microsoft.com/office/officeart/2008/layout/VerticalCurvedList"/>
    <dgm:cxn modelId="{B4FF4B09-A48F-4517-8B7B-8FBA2B7258D9}" type="presParOf" srcId="{82FDD7F6-F2D3-4E9F-A332-C20BAF0D51D0}" destId="{A50A3F8B-C74A-47C0-8123-54B0291A5CC1}" srcOrd="1" destOrd="0" presId="urn:microsoft.com/office/officeart/2008/layout/VerticalCurvedList"/>
    <dgm:cxn modelId="{8EE2E58A-EA6A-4968-AC8E-4A9AE9EADB40}" type="presParOf" srcId="{82FDD7F6-F2D3-4E9F-A332-C20BAF0D51D0}" destId="{E097CECB-D8FD-4E46-A1A4-2B6CDB6092CA}" srcOrd="2" destOrd="0" presId="urn:microsoft.com/office/officeart/2008/layout/VerticalCurvedList"/>
    <dgm:cxn modelId="{EDF7147B-0DE7-4585-A23B-3BA4818CFC32}" type="presParOf" srcId="{82FDD7F6-F2D3-4E9F-A332-C20BAF0D51D0}" destId="{58862E66-B1B4-498B-AABF-5879BAB6CD1C}" srcOrd="3" destOrd="0" presId="urn:microsoft.com/office/officeart/2008/layout/VerticalCurvedList"/>
    <dgm:cxn modelId="{83483B3E-DABA-4244-A572-DBD8C48E90F1}" type="presParOf" srcId="{D1CDB330-66AC-497B-A47B-E9E34219B1AC}" destId="{8A73ECE1-854A-4B05-B6DA-4B4B9FBECD3E}" srcOrd="1" destOrd="0" presId="urn:microsoft.com/office/officeart/2008/layout/VerticalCurvedList"/>
    <dgm:cxn modelId="{D7FECA1E-3C94-4AF2-B5D3-CEE35F1869F7}" type="presParOf" srcId="{D1CDB330-66AC-497B-A47B-E9E34219B1AC}" destId="{C225C8BA-AF50-4F63-8F5A-4B4A62C53856}" srcOrd="2" destOrd="0" presId="urn:microsoft.com/office/officeart/2008/layout/VerticalCurvedList"/>
    <dgm:cxn modelId="{6E0F62AA-753D-480E-9113-569CB6EFFABD}" type="presParOf" srcId="{C225C8BA-AF50-4F63-8F5A-4B4A62C53856}" destId="{0E56542C-A696-4B93-AA70-114DFF454E94}" srcOrd="0" destOrd="0" presId="urn:microsoft.com/office/officeart/2008/layout/VerticalCurvedList"/>
    <dgm:cxn modelId="{837A56D6-A335-49A4-BCCE-576C99B7A89D}" type="presParOf" srcId="{D1CDB330-66AC-497B-A47B-E9E34219B1AC}" destId="{F9B615AE-1AC4-4D47-8FC5-5876A70FC2A5}" srcOrd="3" destOrd="0" presId="urn:microsoft.com/office/officeart/2008/layout/VerticalCurvedList"/>
    <dgm:cxn modelId="{9FDA4C80-E277-42C7-A5A9-C8B9BA5B832C}" type="presParOf" srcId="{D1CDB330-66AC-497B-A47B-E9E34219B1AC}" destId="{161D661F-8C99-4863-B37E-CF2D7584BA04}" srcOrd="4" destOrd="0" presId="urn:microsoft.com/office/officeart/2008/layout/VerticalCurvedList"/>
    <dgm:cxn modelId="{08231EFB-8048-4FAF-B52A-3A4E3AA8C3C1}" type="presParOf" srcId="{161D661F-8C99-4863-B37E-CF2D7584BA04}" destId="{928692E3-761D-4E52-B495-C0DF18ABB3AD}" srcOrd="0" destOrd="0" presId="urn:microsoft.com/office/officeart/2008/layout/VerticalCurvedList"/>
    <dgm:cxn modelId="{30B063E8-895B-48EB-AE08-E772B54782B4}" type="presParOf" srcId="{D1CDB330-66AC-497B-A47B-E9E34219B1AC}" destId="{A987467E-A4CE-4CCA-93F4-4F390DF3A784}" srcOrd="5" destOrd="0" presId="urn:microsoft.com/office/officeart/2008/layout/VerticalCurvedList"/>
    <dgm:cxn modelId="{09B68AD7-EEED-4B33-A46A-4C0E1EA3CEE2}" type="presParOf" srcId="{D1CDB330-66AC-497B-A47B-E9E34219B1AC}" destId="{5E7F6C1A-6504-498A-A2C3-F430D639DA36}" srcOrd="6" destOrd="0" presId="urn:microsoft.com/office/officeart/2008/layout/VerticalCurvedList"/>
    <dgm:cxn modelId="{D60F95BE-D4A8-4532-B5F0-5F17B78789F9}" type="presParOf" srcId="{5E7F6C1A-6504-498A-A2C3-F430D639DA36}" destId="{DAFBBFF5-88D5-44DA-AECE-4C3EB8D1DD70}" srcOrd="0" destOrd="0" presId="urn:microsoft.com/office/officeart/2008/layout/VerticalCurvedList"/>
    <dgm:cxn modelId="{1700C803-3924-45A5-8887-962FB5ACAC1C}" type="presParOf" srcId="{D1CDB330-66AC-497B-A47B-E9E34219B1AC}" destId="{EEBF064E-9ABC-4145-BF6B-773BFDAA8F5D}" srcOrd="7" destOrd="0" presId="urn:microsoft.com/office/officeart/2008/layout/VerticalCurvedList"/>
    <dgm:cxn modelId="{7C957363-7FE8-4E03-B97E-A8DE674B54DB}" type="presParOf" srcId="{D1CDB330-66AC-497B-A47B-E9E34219B1AC}" destId="{28FE1686-C5BF-400B-AA41-82D0D8784C24}" srcOrd="8" destOrd="0" presId="urn:microsoft.com/office/officeart/2008/layout/VerticalCurvedList"/>
    <dgm:cxn modelId="{0C742DD8-F98C-40C9-A4C3-C5EA0A741BD4}" type="presParOf" srcId="{28FE1686-C5BF-400B-AA41-82D0D8784C24}" destId="{3E736261-A2CF-49C4-8C84-02AA999E0BF6}" srcOrd="0" destOrd="0" presId="urn:microsoft.com/office/officeart/2008/layout/VerticalCurvedList"/>
    <dgm:cxn modelId="{272380D7-429E-4EE7-828C-47298CFDA061}" type="presParOf" srcId="{D1CDB330-66AC-497B-A47B-E9E34219B1AC}" destId="{D6385905-17E9-4B81-8A8B-199CC73A2EF5}" srcOrd="9" destOrd="0" presId="urn:microsoft.com/office/officeart/2008/layout/VerticalCurvedList"/>
    <dgm:cxn modelId="{CA74AC04-99E7-4D51-A126-542D9E5C7F59}" type="presParOf" srcId="{D1CDB330-66AC-497B-A47B-E9E34219B1AC}" destId="{A0F6DD4D-816A-46DA-BB62-7DEAB5095CA5}" srcOrd="10" destOrd="0" presId="urn:microsoft.com/office/officeart/2008/layout/VerticalCurvedList"/>
    <dgm:cxn modelId="{205CC46E-DD43-415D-B1ED-4E139FFD33FF}" type="presParOf" srcId="{A0F6DD4D-816A-46DA-BB62-7DEAB5095CA5}" destId="{7B35BB84-7ABA-4F86-9B0C-7C73BFE061DB}" srcOrd="0" destOrd="0" presId="urn:microsoft.com/office/officeart/2008/layout/VerticalCurvedList"/>
    <dgm:cxn modelId="{D9EB14DB-17E5-4176-BD55-5FF1E586B72B}" type="presParOf" srcId="{D1CDB330-66AC-497B-A47B-E9E34219B1AC}" destId="{D6AAF70A-EA2D-4E4C-A7F9-C46F6AB2ABCF}" srcOrd="11" destOrd="0" presId="urn:microsoft.com/office/officeart/2008/layout/VerticalCurvedList"/>
    <dgm:cxn modelId="{680AAE22-53DF-4D1C-984B-C17E9C0D76E0}" type="presParOf" srcId="{D1CDB330-66AC-497B-A47B-E9E34219B1AC}" destId="{E8C197B0-A44E-4E56-83F3-8AAE38C14D5A}" srcOrd="12" destOrd="0" presId="urn:microsoft.com/office/officeart/2008/layout/VerticalCurvedList"/>
    <dgm:cxn modelId="{DF674D3B-E78B-4922-9B0A-1FBD5D0D2CE1}" type="presParOf" srcId="{E8C197B0-A44E-4E56-83F3-8AAE38C14D5A}" destId="{7A202A91-41BD-4FBC-A921-F97DDFF0B1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24FD9BE-7DAE-4E66-B2A9-C54F155D3CD8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952045A8-9865-4067-8CC8-12B43D678E78}">
      <dgm:prSet phldrT="[Metin]"/>
      <dgm:spPr/>
      <dgm:t>
        <a:bodyPr/>
        <a:lstStyle/>
        <a:p>
          <a:r>
            <a:rPr lang="tr-TR" dirty="0"/>
            <a:t>Hedefleri Belirleme</a:t>
          </a:r>
        </a:p>
      </dgm:t>
    </dgm:pt>
    <dgm:pt modelId="{D0D3DF7D-88BD-4984-850D-32AC6D271B9B}" type="parTrans" cxnId="{3F1BC794-FA6E-4A06-8EAA-1B3CE0DF2FDF}">
      <dgm:prSet/>
      <dgm:spPr/>
      <dgm:t>
        <a:bodyPr/>
        <a:lstStyle/>
        <a:p>
          <a:endParaRPr lang="tr-TR"/>
        </a:p>
      </dgm:t>
    </dgm:pt>
    <dgm:pt modelId="{6D3D5916-4009-45EC-845E-7EA463CB37AE}" type="sibTrans" cxnId="{3F1BC794-FA6E-4A06-8EAA-1B3CE0DF2FDF}">
      <dgm:prSet/>
      <dgm:spPr/>
      <dgm:t>
        <a:bodyPr/>
        <a:lstStyle/>
        <a:p>
          <a:endParaRPr lang="tr-TR"/>
        </a:p>
      </dgm:t>
    </dgm:pt>
    <dgm:pt modelId="{403D1061-232C-4A99-A89A-56197A311281}">
      <dgm:prSet phldrT="[Metin]"/>
      <dgm:spPr/>
      <dgm:t>
        <a:bodyPr/>
        <a:lstStyle/>
        <a:p>
          <a:r>
            <a:rPr lang="tr-TR" dirty="0"/>
            <a:t>Amaçlar</a:t>
          </a:r>
        </a:p>
      </dgm:t>
    </dgm:pt>
    <dgm:pt modelId="{82431CF5-F38E-42D4-A88F-521C1A66E2A9}" type="parTrans" cxnId="{CAE29F32-26FA-4C7C-B794-10C4A1FD41E7}">
      <dgm:prSet/>
      <dgm:spPr/>
      <dgm:t>
        <a:bodyPr/>
        <a:lstStyle/>
        <a:p>
          <a:endParaRPr lang="tr-TR"/>
        </a:p>
      </dgm:t>
    </dgm:pt>
    <dgm:pt modelId="{D065921C-5572-48BD-938C-5D63B055D4B6}" type="sibTrans" cxnId="{CAE29F32-26FA-4C7C-B794-10C4A1FD41E7}">
      <dgm:prSet/>
      <dgm:spPr/>
      <dgm:t>
        <a:bodyPr/>
        <a:lstStyle/>
        <a:p>
          <a:endParaRPr lang="tr-TR"/>
        </a:p>
      </dgm:t>
    </dgm:pt>
    <dgm:pt modelId="{698813E7-9CD3-4A24-B6D2-1041557B55F5}">
      <dgm:prSet phldrT="[Metin]"/>
      <dgm:spPr/>
      <dgm:t>
        <a:bodyPr/>
        <a:lstStyle/>
        <a:p>
          <a:r>
            <a:rPr lang="tr-TR" dirty="0"/>
            <a:t>Beklenen çıktılar</a:t>
          </a:r>
        </a:p>
      </dgm:t>
    </dgm:pt>
    <dgm:pt modelId="{CC7AE078-7FE9-4CE7-8D9C-F03925C61417}" type="parTrans" cxnId="{A9BFEBE1-5455-43C5-B3EA-2B22B2E209A9}">
      <dgm:prSet/>
      <dgm:spPr/>
      <dgm:t>
        <a:bodyPr/>
        <a:lstStyle/>
        <a:p>
          <a:endParaRPr lang="tr-TR"/>
        </a:p>
      </dgm:t>
    </dgm:pt>
    <dgm:pt modelId="{A3988C67-69DA-4639-9212-19C55955E715}" type="sibTrans" cxnId="{A9BFEBE1-5455-43C5-B3EA-2B22B2E209A9}">
      <dgm:prSet/>
      <dgm:spPr/>
      <dgm:t>
        <a:bodyPr/>
        <a:lstStyle/>
        <a:p>
          <a:endParaRPr lang="tr-TR"/>
        </a:p>
      </dgm:t>
    </dgm:pt>
    <dgm:pt modelId="{082E02EB-6D2D-427A-9FBC-7DC9199F6CE2}">
      <dgm:prSet phldrT="[Metin]"/>
      <dgm:spPr/>
      <dgm:t>
        <a:bodyPr/>
        <a:lstStyle/>
        <a:p>
          <a:r>
            <a:rPr lang="tr-TR" dirty="0"/>
            <a:t>İçerik ve Konuların Belirlenmesi</a:t>
          </a:r>
        </a:p>
      </dgm:t>
    </dgm:pt>
    <dgm:pt modelId="{75E5A85E-20B3-4DD6-81D2-92D9BFC3F8DA}" type="parTrans" cxnId="{0A3809B6-8A8B-4867-9B82-C85B6AD59578}">
      <dgm:prSet/>
      <dgm:spPr/>
      <dgm:t>
        <a:bodyPr/>
        <a:lstStyle/>
        <a:p>
          <a:endParaRPr lang="tr-TR"/>
        </a:p>
      </dgm:t>
    </dgm:pt>
    <dgm:pt modelId="{0A5DE82B-08E2-488C-A3E5-8ECFB5FB5761}" type="sibTrans" cxnId="{0A3809B6-8A8B-4867-9B82-C85B6AD59578}">
      <dgm:prSet/>
      <dgm:spPr/>
      <dgm:t>
        <a:bodyPr/>
        <a:lstStyle/>
        <a:p>
          <a:endParaRPr lang="tr-TR"/>
        </a:p>
      </dgm:t>
    </dgm:pt>
    <dgm:pt modelId="{60040C9C-2274-426D-BB96-D18991A0E5E6}">
      <dgm:prSet phldrT="[Metin]"/>
      <dgm:spPr/>
      <dgm:t>
        <a:bodyPr/>
        <a:lstStyle/>
        <a:p>
          <a:r>
            <a:rPr lang="tr-TR" dirty="0"/>
            <a:t>Bilgi</a:t>
          </a:r>
        </a:p>
      </dgm:t>
    </dgm:pt>
    <dgm:pt modelId="{62AB9DB6-F547-4AD9-819D-0FCB62FCAF6B}" type="parTrans" cxnId="{EA94E8D9-7860-4431-864C-9BDE22E509E7}">
      <dgm:prSet/>
      <dgm:spPr/>
      <dgm:t>
        <a:bodyPr/>
        <a:lstStyle/>
        <a:p>
          <a:endParaRPr lang="tr-TR"/>
        </a:p>
      </dgm:t>
    </dgm:pt>
    <dgm:pt modelId="{3B49AB1B-7F5A-4D0C-B56C-7F2BDD85F964}" type="sibTrans" cxnId="{EA94E8D9-7860-4431-864C-9BDE22E509E7}">
      <dgm:prSet/>
      <dgm:spPr/>
      <dgm:t>
        <a:bodyPr/>
        <a:lstStyle/>
        <a:p>
          <a:endParaRPr lang="tr-TR"/>
        </a:p>
      </dgm:t>
    </dgm:pt>
    <dgm:pt modelId="{F9D36633-2993-4F0C-A4E1-2E3361073FFF}">
      <dgm:prSet phldrT="[Metin]"/>
      <dgm:spPr/>
      <dgm:t>
        <a:bodyPr/>
        <a:lstStyle/>
        <a:p>
          <a:r>
            <a:rPr lang="tr-TR" dirty="0"/>
            <a:t>Süre ve sıralama</a:t>
          </a:r>
        </a:p>
      </dgm:t>
    </dgm:pt>
    <dgm:pt modelId="{246B5C9F-BFED-4823-A0BB-724DF95ADCD5}" type="parTrans" cxnId="{DC9AE39F-5BFB-46C0-B497-5F66EB943278}">
      <dgm:prSet/>
      <dgm:spPr/>
      <dgm:t>
        <a:bodyPr/>
        <a:lstStyle/>
        <a:p>
          <a:endParaRPr lang="tr-TR"/>
        </a:p>
      </dgm:t>
    </dgm:pt>
    <dgm:pt modelId="{447C448E-DE13-40CF-AE7F-CC97A0ECB37A}" type="sibTrans" cxnId="{DC9AE39F-5BFB-46C0-B497-5F66EB943278}">
      <dgm:prSet/>
      <dgm:spPr/>
      <dgm:t>
        <a:bodyPr/>
        <a:lstStyle/>
        <a:p>
          <a:endParaRPr lang="tr-TR"/>
        </a:p>
      </dgm:t>
    </dgm:pt>
    <dgm:pt modelId="{BEBDEF2E-BBE5-4B70-946C-8509176D4E88}">
      <dgm:prSet phldrT="[Metin]"/>
      <dgm:spPr/>
      <dgm:t>
        <a:bodyPr/>
        <a:lstStyle/>
        <a:p>
          <a:r>
            <a:rPr lang="tr-TR" dirty="0"/>
            <a:t>Ders süresi ve toplam süre</a:t>
          </a:r>
        </a:p>
      </dgm:t>
    </dgm:pt>
    <dgm:pt modelId="{3AA06D33-0AC8-4F48-A6B4-67A66C432F15}" type="parTrans" cxnId="{5442C7C6-39C1-4355-825D-160F3ABAC629}">
      <dgm:prSet/>
      <dgm:spPr/>
      <dgm:t>
        <a:bodyPr/>
        <a:lstStyle/>
        <a:p>
          <a:endParaRPr lang="tr-TR"/>
        </a:p>
      </dgm:t>
    </dgm:pt>
    <dgm:pt modelId="{2FA0976E-B206-466A-82DE-F746BEBF3D68}" type="sibTrans" cxnId="{5442C7C6-39C1-4355-825D-160F3ABAC629}">
      <dgm:prSet/>
      <dgm:spPr/>
      <dgm:t>
        <a:bodyPr/>
        <a:lstStyle/>
        <a:p>
          <a:endParaRPr lang="tr-TR"/>
        </a:p>
      </dgm:t>
    </dgm:pt>
    <dgm:pt modelId="{43F98E4F-6503-4932-860A-6624870E084E}">
      <dgm:prSet phldrT="[Metin]"/>
      <dgm:spPr/>
      <dgm:t>
        <a:bodyPr/>
        <a:lstStyle/>
        <a:p>
          <a:r>
            <a:rPr lang="tr-TR" dirty="0"/>
            <a:t>Eğitim konularının ardışık olması</a:t>
          </a:r>
        </a:p>
      </dgm:t>
    </dgm:pt>
    <dgm:pt modelId="{E99F4CBE-0541-4125-9867-63CACD281936}" type="parTrans" cxnId="{EB42C2DB-2CF3-4B16-8E56-2C72F579CEDD}">
      <dgm:prSet/>
      <dgm:spPr/>
      <dgm:t>
        <a:bodyPr/>
        <a:lstStyle/>
        <a:p>
          <a:endParaRPr lang="tr-TR"/>
        </a:p>
      </dgm:t>
    </dgm:pt>
    <dgm:pt modelId="{4AAE26A4-90C9-4547-897E-92606B2ABEF1}" type="sibTrans" cxnId="{EB42C2DB-2CF3-4B16-8E56-2C72F579CEDD}">
      <dgm:prSet/>
      <dgm:spPr/>
      <dgm:t>
        <a:bodyPr/>
        <a:lstStyle/>
        <a:p>
          <a:endParaRPr lang="tr-TR"/>
        </a:p>
      </dgm:t>
    </dgm:pt>
    <dgm:pt modelId="{C37B44A7-C3CE-44BB-AC5F-1F2896B1981D}">
      <dgm:prSet phldrT="[Metin]"/>
      <dgm:spPr/>
      <dgm:t>
        <a:bodyPr/>
        <a:lstStyle/>
        <a:p>
          <a:r>
            <a:rPr lang="tr-TR" dirty="0"/>
            <a:t>Beceri</a:t>
          </a:r>
        </a:p>
      </dgm:t>
    </dgm:pt>
    <dgm:pt modelId="{1EFD590B-8658-4B2D-975B-F33898CBD644}" type="parTrans" cxnId="{DD5546AE-6E97-4F90-A852-5B6D6FD6DAE9}">
      <dgm:prSet/>
      <dgm:spPr/>
      <dgm:t>
        <a:bodyPr/>
        <a:lstStyle/>
        <a:p>
          <a:endParaRPr lang="tr-TR"/>
        </a:p>
      </dgm:t>
    </dgm:pt>
    <dgm:pt modelId="{CE75C58E-F5B0-45E1-8233-A45B19139099}" type="sibTrans" cxnId="{DD5546AE-6E97-4F90-A852-5B6D6FD6DAE9}">
      <dgm:prSet/>
      <dgm:spPr/>
      <dgm:t>
        <a:bodyPr/>
        <a:lstStyle/>
        <a:p>
          <a:endParaRPr lang="tr-TR"/>
        </a:p>
      </dgm:t>
    </dgm:pt>
    <dgm:pt modelId="{1D1A2AFC-FB21-413C-8865-6EBAC202A445}">
      <dgm:prSet phldrT="[Metin]"/>
      <dgm:spPr/>
      <dgm:t>
        <a:bodyPr/>
        <a:lstStyle/>
        <a:p>
          <a:r>
            <a:rPr lang="tr-TR" dirty="0"/>
            <a:t>Öğretim yöntemlerinin </a:t>
          </a:r>
        </a:p>
      </dgm:t>
    </dgm:pt>
    <dgm:pt modelId="{88BF330D-B576-4F9B-999C-4B773E070790}" type="parTrans" cxnId="{15CFDA45-B31A-4823-ACEA-94A8D4BE0EDF}">
      <dgm:prSet/>
      <dgm:spPr/>
      <dgm:t>
        <a:bodyPr/>
        <a:lstStyle/>
        <a:p>
          <a:endParaRPr lang="tr-TR"/>
        </a:p>
      </dgm:t>
    </dgm:pt>
    <dgm:pt modelId="{8FE52571-2711-4BD5-94EC-756B8D643E0A}" type="sibTrans" cxnId="{15CFDA45-B31A-4823-ACEA-94A8D4BE0EDF}">
      <dgm:prSet/>
      <dgm:spPr/>
      <dgm:t>
        <a:bodyPr/>
        <a:lstStyle/>
        <a:p>
          <a:endParaRPr lang="tr-TR"/>
        </a:p>
      </dgm:t>
    </dgm:pt>
    <dgm:pt modelId="{7503B7F1-19A0-42D8-9130-140B7FFA4498}">
      <dgm:prSet phldrT="[Metin]"/>
      <dgm:spPr/>
      <dgm:t>
        <a:bodyPr/>
        <a:lstStyle/>
        <a:p>
          <a:r>
            <a:rPr lang="tr-TR" dirty="0"/>
            <a:t>Sunum</a:t>
          </a:r>
        </a:p>
      </dgm:t>
    </dgm:pt>
    <dgm:pt modelId="{72797D16-A246-4A17-AD7F-A830695440C9}" type="parTrans" cxnId="{60C13A92-0006-4CF5-8C93-7E80076F2A4E}">
      <dgm:prSet/>
      <dgm:spPr/>
      <dgm:t>
        <a:bodyPr/>
        <a:lstStyle/>
        <a:p>
          <a:endParaRPr lang="tr-TR"/>
        </a:p>
      </dgm:t>
    </dgm:pt>
    <dgm:pt modelId="{5BDAEF93-E60F-45C2-9089-EE68487985DF}" type="sibTrans" cxnId="{60C13A92-0006-4CF5-8C93-7E80076F2A4E}">
      <dgm:prSet/>
      <dgm:spPr/>
      <dgm:t>
        <a:bodyPr/>
        <a:lstStyle/>
        <a:p>
          <a:endParaRPr lang="tr-TR"/>
        </a:p>
      </dgm:t>
    </dgm:pt>
    <dgm:pt modelId="{109CC917-637B-4B2E-B075-EDE468EAE8FC}">
      <dgm:prSet phldrT="[Metin]"/>
      <dgm:spPr/>
      <dgm:t>
        <a:bodyPr/>
        <a:lstStyle/>
        <a:p>
          <a:r>
            <a:rPr lang="tr-TR" dirty="0"/>
            <a:t>Grup</a:t>
          </a:r>
        </a:p>
      </dgm:t>
    </dgm:pt>
    <dgm:pt modelId="{24FB4B20-3AF7-4667-8868-A1166B28D1A5}" type="parTrans" cxnId="{30A66FFC-F79B-43EC-909A-C02C09691556}">
      <dgm:prSet/>
      <dgm:spPr/>
      <dgm:t>
        <a:bodyPr/>
        <a:lstStyle/>
        <a:p>
          <a:endParaRPr lang="tr-TR"/>
        </a:p>
      </dgm:t>
    </dgm:pt>
    <dgm:pt modelId="{1A5124C0-76B7-4F55-BD4A-9F8F7F2BD336}" type="sibTrans" cxnId="{30A66FFC-F79B-43EC-909A-C02C09691556}">
      <dgm:prSet/>
      <dgm:spPr/>
      <dgm:t>
        <a:bodyPr/>
        <a:lstStyle/>
        <a:p>
          <a:endParaRPr lang="tr-TR"/>
        </a:p>
      </dgm:t>
    </dgm:pt>
    <dgm:pt modelId="{32AC0D86-43B1-4CD8-8D4F-EC795A7399C2}">
      <dgm:prSet phldrT="[Metin]"/>
      <dgm:spPr/>
      <dgm:t>
        <a:bodyPr/>
        <a:lstStyle/>
        <a:p>
          <a:r>
            <a:rPr lang="tr-TR" dirty="0"/>
            <a:t>Tartışma</a:t>
          </a:r>
        </a:p>
      </dgm:t>
    </dgm:pt>
    <dgm:pt modelId="{8FCFF996-AE14-480A-A00C-F90ECF29AD60}" type="parTrans" cxnId="{008B226C-33AE-4801-A0FC-AF04E19CB396}">
      <dgm:prSet/>
      <dgm:spPr/>
      <dgm:t>
        <a:bodyPr/>
        <a:lstStyle/>
        <a:p>
          <a:endParaRPr lang="tr-TR"/>
        </a:p>
      </dgm:t>
    </dgm:pt>
    <dgm:pt modelId="{1CF69EFD-3E02-4ED7-AAEE-A42BC61586BE}" type="sibTrans" cxnId="{008B226C-33AE-4801-A0FC-AF04E19CB396}">
      <dgm:prSet/>
      <dgm:spPr/>
      <dgm:t>
        <a:bodyPr/>
        <a:lstStyle/>
        <a:p>
          <a:endParaRPr lang="tr-TR"/>
        </a:p>
      </dgm:t>
    </dgm:pt>
    <dgm:pt modelId="{ED7CFD70-DFF2-4D8D-90FC-00BD0548DB28}">
      <dgm:prSet phldrT="[Metin]"/>
      <dgm:spPr/>
      <dgm:t>
        <a:bodyPr/>
        <a:lstStyle/>
        <a:p>
          <a:r>
            <a:rPr lang="tr-TR" dirty="0"/>
            <a:t>Görsel materyal</a:t>
          </a:r>
        </a:p>
      </dgm:t>
    </dgm:pt>
    <dgm:pt modelId="{D15883CE-A80B-4703-AF5E-35F6D196E4C2}" type="parTrans" cxnId="{6CF7FFD2-AA7D-421C-8D94-BC00FA7F6C48}">
      <dgm:prSet/>
      <dgm:spPr/>
      <dgm:t>
        <a:bodyPr/>
        <a:lstStyle/>
        <a:p>
          <a:endParaRPr lang="tr-TR"/>
        </a:p>
      </dgm:t>
    </dgm:pt>
    <dgm:pt modelId="{C3B96404-350D-40C7-8DF4-4C9BBF436DF7}" type="sibTrans" cxnId="{6CF7FFD2-AA7D-421C-8D94-BC00FA7F6C48}">
      <dgm:prSet/>
      <dgm:spPr/>
      <dgm:t>
        <a:bodyPr/>
        <a:lstStyle/>
        <a:p>
          <a:endParaRPr lang="tr-TR"/>
        </a:p>
      </dgm:t>
    </dgm:pt>
    <dgm:pt modelId="{61E53B41-3658-4B4E-89D6-5710F12916A7}">
      <dgm:prSet phldrT="[Metin]"/>
      <dgm:spPr/>
      <dgm:t>
        <a:bodyPr/>
        <a:lstStyle/>
        <a:p>
          <a:r>
            <a:rPr lang="tr-TR" dirty="0"/>
            <a:t>Değerlendirme</a:t>
          </a:r>
        </a:p>
      </dgm:t>
    </dgm:pt>
    <dgm:pt modelId="{87928F93-4D85-4999-A1B0-0A79CEDCE52A}" type="parTrans" cxnId="{B37D251D-BD9B-4719-9326-47BD604652A3}">
      <dgm:prSet/>
      <dgm:spPr/>
      <dgm:t>
        <a:bodyPr/>
        <a:lstStyle/>
        <a:p>
          <a:endParaRPr lang="tr-TR"/>
        </a:p>
      </dgm:t>
    </dgm:pt>
    <dgm:pt modelId="{DA47D538-2C71-4232-8B88-A33210D6FF68}" type="sibTrans" cxnId="{B37D251D-BD9B-4719-9326-47BD604652A3}">
      <dgm:prSet/>
      <dgm:spPr/>
      <dgm:t>
        <a:bodyPr/>
        <a:lstStyle/>
        <a:p>
          <a:endParaRPr lang="tr-TR"/>
        </a:p>
      </dgm:t>
    </dgm:pt>
    <dgm:pt modelId="{A7B423F0-C126-41D4-B047-BA033164F837}">
      <dgm:prSet phldrT="[Metin]"/>
      <dgm:spPr/>
      <dgm:t>
        <a:bodyPr/>
        <a:lstStyle/>
        <a:p>
          <a:r>
            <a:rPr lang="tr-TR" dirty="0"/>
            <a:t>Ödev</a:t>
          </a:r>
        </a:p>
      </dgm:t>
    </dgm:pt>
    <dgm:pt modelId="{97D23AFA-A43B-4EA9-97D6-8BE8291C04D0}" type="parTrans" cxnId="{08D04B29-5D38-4851-98AA-268F8199A8C2}">
      <dgm:prSet/>
      <dgm:spPr/>
      <dgm:t>
        <a:bodyPr/>
        <a:lstStyle/>
        <a:p>
          <a:endParaRPr lang="tr-TR"/>
        </a:p>
      </dgm:t>
    </dgm:pt>
    <dgm:pt modelId="{B1D0C767-050C-4B4A-8FB6-1EE7E24665BE}" type="sibTrans" cxnId="{08D04B29-5D38-4851-98AA-268F8199A8C2}">
      <dgm:prSet/>
      <dgm:spPr/>
      <dgm:t>
        <a:bodyPr/>
        <a:lstStyle/>
        <a:p>
          <a:endParaRPr lang="tr-TR"/>
        </a:p>
      </dgm:t>
    </dgm:pt>
    <dgm:pt modelId="{DE1E48EC-EF60-48AE-871F-0583FCBB4B9D}">
      <dgm:prSet phldrT="[Metin]"/>
      <dgm:spPr/>
      <dgm:t>
        <a:bodyPr/>
        <a:lstStyle/>
        <a:p>
          <a:r>
            <a:rPr lang="tr-TR" dirty="0"/>
            <a:t>Proje</a:t>
          </a:r>
        </a:p>
      </dgm:t>
    </dgm:pt>
    <dgm:pt modelId="{5A09BBA3-995E-4923-86AF-79E4E2CA5D0A}" type="parTrans" cxnId="{5F93EF97-5424-42DA-81D2-C8BB82A323CD}">
      <dgm:prSet/>
      <dgm:spPr/>
      <dgm:t>
        <a:bodyPr/>
        <a:lstStyle/>
        <a:p>
          <a:endParaRPr lang="tr-TR"/>
        </a:p>
      </dgm:t>
    </dgm:pt>
    <dgm:pt modelId="{A4D8B40A-29FB-47B6-ADBC-FFE6C6D90C14}" type="sibTrans" cxnId="{5F93EF97-5424-42DA-81D2-C8BB82A323CD}">
      <dgm:prSet/>
      <dgm:spPr/>
      <dgm:t>
        <a:bodyPr/>
        <a:lstStyle/>
        <a:p>
          <a:endParaRPr lang="tr-TR"/>
        </a:p>
      </dgm:t>
    </dgm:pt>
    <dgm:pt modelId="{07D08896-21E9-4BFB-A0D8-AAC5F43B7F54}">
      <dgm:prSet phldrT="[Metin]"/>
      <dgm:spPr/>
      <dgm:t>
        <a:bodyPr/>
        <a:lstStyle/>
        <a:p>
          <a:r>
            <a:rPr lang="tr-TR" dirty="0"/>
            <a:t>Sunum</a:t>
          </a:r>
        </a:p>
      </dgm:t>
    </dgm:pt>
    <dgm:pt modelId="{860839D3-10E1-40B8-903D-86B5B1A4959B}" type="parTrans" cxnId="{E42AE98D-BDD0-43E1-939E-E93F287B8DEC}">
      <dgm:prSet/>
      <dgm:spPr/>
      <dgm:t>
        <a:bodyPr/>
        <a:lstStyle/>
        <a:p>
          <a:endParaRPr lang="tr-TR"/>
        </a:p>
      </dgm:t>
    </dgm:pt>
    <dgm:pt modelId="{DBCF14EB-6051-41F6-8893-7B9215C01E98}" type="sibTrans" cxnId="{E42AE98D-BDD0-43E1-939E-E93F287B8DEC}">
      <dgm:prSet/>
      <dgm:spPr/>
      <dgm:t>
        <a:bodyPr/>
        <a:lstStyle/>
        <a:p>
          <a:endParaRPr lang="tr-TR"/>
        </a:p>
      </dgm:t>
    </dgm:pt>
    <dgm:pt modelId="{315CC301-14F8-4D25-81F1-16E4A7D448EA}">
      <dgm:prSet phldrT="[Metin]"/>
      <dgm:spPr/>
      <dgm:t>
        <a:bodyPr/>
        <a:lstStyle/>
        <a:p>
          <a:r>
            <a:rPr lang="tr-TR" dirty="0"/>
            <a:t>Materyallerin hazırlanması</a:t>
          </a:r>
        </a:p>
      </dgm:t>
    </dgm:pt>
    <dgm:pt modelId="{C1299045-5D4B-4E9B-8A52-2630E24B7D50}" type="parTrans" cxnId="{CDFE50AD-B596-49F8-9E78-C30976E7317E}">
      <dgm:prSet/>
      <dgm:spPr/>
      <dgm:t>
        <a:bodyPr/>
        <a:lstStyle/>
        <a:p>
          <a:endParaRPr lang="tr-TR"/>
        </a:p>
      </dgm:t>
    </dgm:pt>
    <dgm:pt modelId="{AE59BDB3-093A-4EF1-9DE9-3AFA7FBFA9AE}" type="sibTrans" cxnId="{CDFE50AD-B596-49F8-9E78-C30976E7317E}">
      <dgm:prSet/>
      <dgm:spPr/>
      <dgm:t>
        <a:bodyPr/>
        <a:lstStyle/>
        <a:p>
          <a:endParaRPr lang="tr-TR"/>
        </a:p>
      </dgm:t>
    </dgm:pt>
    <dgm:pt modelId="{686BC8F9-55BE-423A-8EB3-8312C638D266}">
      <dgm:prSet phldrT="[Metin]"/>
      <dgm:spPr/>
      <dgm:t>
        <a:bodyPr/>
        <a:lstStyle/>
        <a:p>
          <a:r>
            <a:rPr lang="tr-TR" dirty="0"/>
            <a:t>Kitap</a:t>
          </a:r>
        </a:p>
      </dgm:t>
    </dgm:pt>
    <dgm:pt modelId="{A2FC3204-2289-4418-875C-80490E67BE8C}" type="parTrans" cxnId="{D4BF3283-400C-4FD4-B4FF-91766F14965D}">
      <dgm:prSet/>
      <dgm:spPr/>
      <dgm:t>
        <a:bodyPr/>
        <a:lstStyle/>
        <a:p>
          <a:endParaRPr lang="tr-TR"/>
        </a:p>
      </dgm:t>
    </dgm:pt>
    <dgm:pt modelId="{B8349EF4-9D00-4DAD-A2F7-511414E2D23C}" type="sibTrans" cxnId="{D4BF3283-400C-4FD4-B4FF-91766F14965D}">
      <dgm:prSet/>
      <dgm:spPr/>
      <dgm:t>
        <a:bodyPr/>
        <a:lstStyle/>
        <a:p>
          <a:endParaRPr lang="tr-TR"/>
        </a:p>
      </dgm:t>
    </dgm:pt>
    <dgm:pt modelId="{0F7F8BDA-F5DC-4BA6-8E63-825FF6A88809}">
      <dgm:prSet phldrT="[Metin]"/>
      <dgm:spPr/>
      <dgm:t>
        <a:bodyPr/>
        <a:lstStyle/>
        <a:p>
          <a:r>
            <a:rPr lang="tr-TR" dirty="0"/>
            <a:t>Sunum</a:t>
          </a:r>
        </a:p>
      </dgm:t>
    </dgm:pt>
    <dgm:pt modelId="{86107602-39B6-4F6A-9143-6500C8564DF0}" type="parTrans" cxnId="{A320A18D-5F74-40C4-BE06-F1D40865485B}">
      <dgm:prSet/>
      <dgm:spPr/>
      <dgm:t>
        <a:bodyPr/>
        <a:lstStyle/>
        <a:p>
          <a:endParaRPr lang="tr-TR"/>
        </a:p>
      </dgm:t>
    </dgm:pt>
    <dgm:pt modelId="{1B5361AD-5630-4EEB-9E1C-475BB6793BBA}" type="sibTrans" cxnId="{A320A18D-5F74-40C4-BE06-F1D40865485B}">
      <dgm:prSet/>
      <dgm:spPr/>
      <dgm:t>
        <a:bodyPr/>
        <a:lstStyle/>
        <a:p>
          <a:endParaRPr lang="tr-TR"/>
        </a:p>
      </dgm:t>
    </dgm:pt>
    <dgm:pt modelId="{1033325E-D943-4CD0-B975-B6297FFD991E}">
      <dgm:prSet phldrT="[Metin]"/>
      <dgm:spPr/>
      <dgm:t>
        <a:bodyPr/>
        <a:lstStyle/>
        <a:p>
          <a:r>
            <a:rPr lang="tr-TR" dirty="0"/>
            <a:t>Yazılım</a:t>
          </a:r>
        </a:p>
      </dgm:t>
    </dgm:pt>
    <dgm:pt modelId="{38D67E8D-9EBF-480C-8E7C-20C649F7E2F8}" type="parTrans" cxnId="{1BD12A22-D4A5-4A25-AB4B-D24D9EB03BCF}">
      <dgm:prSet/>
      <dgm:spPr/>
      <dgm:t>
        <a:bodyPr/>
        <a:lstStyle/>
        <a:p>
          <a:endParaRPr lang="tr-TR"/>
        </a:p>
      </dgm:t>
    </dgm:pt>
    <dgm:pt modelId="{77C83AB2-9255-4AB0-B6A5-98795AB1B258}" type="sibTrans" cxnId="{1BD12A22-D4A5-4A25-AB4B-D24D9EB03BCF}">
      <dgm:prSet/>
      <dgm:spPr/>
      <dgm:t>
        <a:bodyPr/>
        <a:lstStyle/>
        <a:p>
          <a:endParaRPr lang="tr-TR"/>
        </a:p>
      </dgm:t>
    </dgm:pt>
    <dgm:pt modelId="{C3B10554-7E87-4FB4-A08D-66A06D4A4677}">
      <dgm:prSet phldrT="[Metin]"/>
      <dgm:spPr/>
      <dgm:t>
        <a:bodyPr/>
        <a:lstStyle/>
        <a:p>
          <a:r>
            <a:rPr lang="tr-TR" dirty="0"/>
            <a:t>Programın uygulanması ve değerlendirilmesi</a:t>
          </a:r>
        </a:p>
      </dgm:t>
    </dgm:pt>
    <dgm:pt modelId="{D9292A66-23E9-44F4-BDC7-99E578E364D4}" type="parTrans" cxnId="{040FEE6A-E7FE-425A-94F8-13F29C49E9FB}">
      <dgm:prSet/>
      <dgm:spPr/>
      <dgm:t>
        <a:bodyPr/>
        <a:lstStyle/>
        <a:p>
          <a:endParaRPr lang="tr-TR"/>
        </a:p>
      </dgm:t>
    </dgm:pt>
    <dgm:pt modelId="{D8A0CE7B-68A9-40F1-BF42-0BD8DA31EC3F}" type="sibTrans" cxnId="{040FEE6A-E7FE-425A-94F8-13F29C49E9FB}">
      <dgm:prSet/>
      <dgm:spPr/>
      <dgm:t>
        <a:bodyPr/>
        <a:lstStyle/>
        <a:p>
          <a:endParaRPr lang="tr-TR"/>
        </a:p>
      </dgm:t>
    </dgm:pt>
    <dgm:pt modelId="{3C72F33E-7880-4BFD-99DE-C2AFCC9C0AF0}">
      <dgm:prSet phldrT="[Metin]"/>
      <dgm:spPr/>
      <dgm:t>
        <a:bodyPr/>
        <a:lstStyle/>
        <a:p>
          <a:r>
            <a:rPr lang="tr-TR" dirty="0"/>
            <a:t>Geri bildirimlerin toplanması</a:t>
          </a:r>
        </a:p>
      </dgm:t>
    </dgm:pt>
    <dgm:pt modelId="{B0577337-266E-46FE-ACB8-516CC2D755E9}" type="parTrans" cxnId="{B4DCEF37-20F5-443E-91F5-301C95E7EA66}">
      <dgm:prSet/>
      <dgm:spPr/>
      <dgm:t>
        <a:bodyPr/>
        <a:lstStyle/>
        <a:p>
          <a:endParaRPr lang="tr-TR"/>
        </a:p>
      </dgm:t>
    </dgm:pt>
    <dgm:pt modelId="{BDE34091-8155-4820-9AC3-4CD074A87447}" type="sibTrans" cxnId="{B4DCEF37-20F5-443E-91F5-301C95E7EA66}">
      <dgm:prSet/>
      <dgm:spPr/>
      <dgm:t>
        <a:bodyPr/>
        <a:lstStyle/>
        <a:p>
          <a:endParaRPr lang="tr-TR"/>
        </a:p>
      </dgm:t>
    </dgm:pt>
    <dgm:pt modelId="{2D974C0A-9881-408C-AB72-017F04506F3D}">
      <dgm:prSet phldrT="[Metin]"/>
      <dgm:spPr/>
      <dgm:t>
        <a:bodyPr/>
        <a:lstStyle/>
        <a:p>
          <a:r>
            <a:rPr lang="tr-TR" dirty="0"/>
            <a:t>Gerekli düzenlemeler</a:t>
          </a:r>
        </a:p>
      </dgm:t>
    </dgm:pt>
    <dgm:pt modelId="{305901FC-9450-4646-9453-E0528C940AD2}" type="parTrans" cxnId="{48E91E98-FF8C-4B11-A8AC-86D9F43C0223}">
      <dgm:prSet/>
      <dgm:spPr/>
      <dgm:t>
        <a:bodyPr/>
        <a:lstStyle/>
        <a:p>
          <a:endParaRPr lang="tr-TR"/>
        </a:p>
      </dgm:t>
    </dgm:pt>
    <dgm:pt modelId="{0CAACF89-E803-4629-A752-05042C72C1B2}" type="sibTrans" cxnId="{48E91E98-FF8C-4B11-A8AC-86D9F43C0223}">
      <dgm:prSet/>
      <dgm:spPr/>
      <dgm:t>
        <a:bodyPr/>
        <a:lstStyle/>
        <a:p>
          <a:endParaRPr lang="tr-TR"/>
        </a:p>
      </dgm:t>
    </dgm:pt>
    <dgm:pt modelId="{A110E86C-FBB3-4433-B2DF-087A49D7D042}" type="pres">
      <dgm:prSet presAssocID="{424FD9BE-7DAE-4E66-B2A9-C54F155D3CD8}" presName="Name0" presStyleCnt="0">
        <dgm:presLayoutVars>
          <dgm:dir/>
          <dgm:resizeHandles/>
        </dgm:presLayoutVars>
      </dgm:prSet>
      <dgm:spPr/>
    </dgm:pt>
    <dgm:pt modelId="{4A0C07AD-CA2F-49B3-910E-488D5DA28228}" type="pres">
      <dgm:prSet presAssocID="{952045A8-9865-4067-8CC8-12B43D678E78}" presName="compNode" presStyleCnt="0"/>
      <dgm:spPr/>
    </dgm:pt>
    <dgm:pt modelId="{62CF62BD-1BB2-47D6-93C2-A654CC8CE63E}" type="pres">
      <dgm:prSet presAssocID="{952045A8-9865-4067-8CC8-12B43D678E78}" presName="dummyConnPt" presStyleCnt="0"/>
      <dgm:spPr/>
    </dgm:pt>
    <dgm:pt modelId="{6749A647-49FC-47CF-AC8D-D76F6B07A02B}" type="pres">
      <dgm:prSet presAssocID="{952045A8-9865-4067-8CC8-12B43D678E78}" presName="node" presStyleLbl="node1" presStyleIdx="0" presStyleCnt="7">
        <dgm:presLayoutVars>
          <dgm:bulletEnabled val="1"/>
        </dgm:presLayoutVars>
      </dgm:prSet>
      <dgm:spPr/>
    </dgm:pt>
    <dgm:pt modelId="{7DC02D3F-195C-44C0-90B4-92477366ABB3}" type="pres">
      <dgm:prSet presAssocID="{6D3D5916-4009-45EC-845E-7EA463CB37AE}" presName="sibTrans" presStyleLbl="bgSibTrans2D1" presStyleIdx="0" presStyleCnt="6"/>
      <dgm:spPr/>
    </dgm:pt>
    <dgm:pt modelId="{05B83DA7-09C4-4B02-8AF9-3C8035601504}" type="pres">
      <dgm:prSet presAssocID="{082E02EB-6D2D-427A-9FBC-7DC9199F6CE2}" presName="compNode" presStyleCnt="0"/>
      <dgm:spPr/>
    </dgm:pt>
    <dgm:pt modelId="{824E9B01-9A3B-482B-B605-7C110C48FD8F}" type="pres">
      <dgm:prSet presAssocID="{082E02EB-6D2D-427A-9FBC-7DC9199F6CE2}" presName="dummyConnPt" presStyleCnt="0"/>
      <dgm:spPr/>
    </dgm:pt>
    <dgm:pt modelId="{4785CA48-BB27-4A11-8126-2ECDEAF6898B}" type="pres">
      <dgm:prSet presAssocID="{082E02EB-6D2D-427A-9FBC-7DC9199F6CE2}" presName="node" presStyleLbl="node1" presStyleIdx="1" presStyleCnt="7">
        <dgm:presLayoutVars>
          <dgm:bulletEnabled val="1"/>
        </dgm:presLayoutVars>
      </dgm:prSet>
      <dgm:spPr/>
    </dgm:pt>
    <dgm:pt modelId="{1F1A9804-C32C-42EC-80A1-2F2E0464F6C5}" type="pres">
      <dgm:prSet presAssocID="{0A5DE82B-08E2-488C-A3E5-8ECFB5FB5761}" presName="sibTrans" presStyleLbl="bgSibTrans2D1" presStyleIdx="1" presStyleCnt="6"/>
      <dgm:spPr/>
    </dgm:pt>
    <dgm:pt modelId="{E6126139-3C43-426F-8445-255C3DFF4FED}" type="pres">
      <dgm:prSet presAssocID="{F9D36633-2993-4F0C-A4E1-2E3361073FFF}" presName="compNode" presStyleCnt="0"/>
      <dgm:spPr/>
    </dgm:pt>
    <dgm:pt modelId="{2606571E-010D-4656-9591-81E53933DFB5}" type="pres">
      <dgm:prSet presAssocID="{F9D36633-2993-4F0C-A4E1-2E3361073FFF}" presName="dummyConnPt" presStyleCnt="0"/>
      <dgm:spPr/>
    </dgm:pt>
    <dgm:pt modelId="{B4DA5DA4-74F4-4F87-8D55-96FBBD49DB9C}" type="pres">
      <dgm:prSet presAssocID="{F9D36633-2993-4F0C-A4E1-2E3361073FFF}" presName="node" presStyleLbl="node1" presStyleIdx="2" presStyleCnt="7">
        <dgm:presLayoutVars>
          <dgm:bulletEnabled val="1"/>
        </dgm:presLayoutVars>
      </dgm:prSet>
      <dgm:spPr/>
    </dgm:pt>
    <dgm:pt modelId="{DB08EBAD-FCAA-4056-86C1-E3B0BB4C0B40}" type="pres">
      <dgm:prSet presAssocID="{447C448E-DE13-40CF-AE7F-CC97A0ECB37A}" presName="sibTrans" presStyleLbl="bgSibTrans2D1" presStyleIdx="2" presStyleCnt="6"/>
      <dgm:spPr/>
    </dgm:pt>
    <dgm:pt modelId="{3FB09831-66F8-4F43-8B9A-089E569D3F49}" type="pres">
      <dgm:prSet presAssocID="{1D1A2AFC-FB21-413C-8865-6EBAC202A445}" presName="compNode" presStyleCnt="0"/>
      <dgm:spPr/>
    </dgm:pt>
    <dgm:pt modelId="{1929FB10-4914-47F8-A2EA-3BF3EA06F15F}" type="pres">
      <dgm:prSet presAssocID="{1D1A2AFC-FB21-413C-8865-6EBAC202A445}" presName="dummyConnPt" presStyleCnt="0"/>
      <dgm:spPr/>
    </dgm:pt>
    <dgm:pt modelId="{0CA0BD6A-F74C-4460-BA1A-BBCA2ACFB386}" type="pres">
      <dgm:prSet presAssocID="{1D1A2AFC-FB21-413C-8865-6EBAC202A445}" presName="node" presStyleLbl="node1" presStyleIdx="3" presStyleCnt="7">
        <dgm:presLayoutVars>
          <dgm:bulletEnabled val="1"/>
        </dgm:presLayoutVars>
      </dgm:prSet>
      <dgm:spPr/>
    </dgm:pt>
    <dgm:pt modelId="{0728BD7A-8E8F-41EE-BDEA-BDA258A42CCA}" type="pres">
      <dgm:prSet presAssocID="{8FE52571-2711-4BD5-94EC-756B8D643E0A}" presName="sibTrans" presStyleLbl="bgSibTrans2D1" presStyleIdx="3" presStyleCnt="6"/>
      <dgm:spPr/>
    </dgm:pt>
    <dgm:pt modelId="{97A611A7-7E6B-4219-9FED-8E4D50A2865E}" type="pres">
      <dgm:prSet presAssocID="{61E53B41-3658-4B4E-89D6-5710F12916A7}" presName="compNode" presStyleCnt="0"/>
      <dgm:spPr/>
    </dgm:pt>
    <dgm:pt modelId="{F2CACF70-0F41-4E2A-A4C9-4F257B231C83}" type="pres">
      <dgm:prSet presAssocID="{61E53B41-3658-4B4E-89D6-5710F12916A7}" presName="dummyConnPt" presStyleCnt="0"/>
      <dgm:spPr/>
    </dgm:pt>
    <dgm:pt modelId="{AC69B380-68D8-4717-977C-CFBDC26FF89F}" type="pres">
      <dgm:prSet presAssocID="{61E53B41-3658-4B4E-89D6-5710F12916A7}" presName="node" presStyleLbl="node1" presStyleIdx="4" presStyleCnt="7">
        <dgm:presLayoutVars>
          <dgm:bulletEnabled val="1"/>
        </dgm:presLayoutVars>
      </dgm:prSet>
      <dgm:spPr/>
    </dgm:pt>
    <dgm:pt modelId="{637E5211-07B1-499C-B931-BE8A2D981624}" type="pres">
      <dgm:prSet presAssocID="{DA47D538-2C71-4232-8B88-A33210D6FF68}" presName="sibTrans" presStyleLbl="bgSibTrans2D1" presStyleIdx="4" presStyleCnt="6"/>
      <dgm:spPr/>
    </dgm:pt>
    <dgm:pt modelId="{B6673059-F3B5-4039-B123-DEC11C766E01}" type="pres">
      <dgm:prSet presAssocID="{315CC301-14F8-4D25-81F1-16E4A7D448EA}" presName="compNode" presStyleCnt="0"/>
      <dgm:spPr/>
    </dgm:pt>
    <dgm:pt modelId="{A506F2AD-72EB-403A-862C-3E596CCF8941}" type="pres">
      <dgm:prSet presAssocID="{315CC301-14F8-4D25-81F1-16E4A7D448EA}" presName="dummyConnPt" presStyleCnt="0"/>
      <dgm:spPr/>
    </dgm:pt>
    <dgm:pt modelId="{DB58F648-860A-4321-8775-B1FCB4E809EC}" type="pres">
      <dgm:prSet presAssocID="{315CC301-14F8-4D25-81F1-16E4A7D448EA}" presName="node" presStyleLbl="node1" presStyleIdx="5" presStyleCnt="7">
        <dgm:presLayoutVars>
          <dgm:bulletEnabled val="1"/>
        </dgm:presLayoutVars>
      </dgm:prSet>
      <dgm:spPr/>
    </dgm:pt>
    <dgm:pt modelId="{6CB0EA32-CA67-4455-B629-91FE7CBD89F9}" type="pres">
      <dgm:prSet presAssocID="{AE59BDB3-093A-4EF1-9DE9-3AFA7FBFA9AE}" presName="sibTrans" presStyleLbl="bgSibTrans2D1" presStyleIdx="5" presStyleCnt="6"/>
      <dgm:spPr/>
    </dgm:pt>
    <dgm:pt modelId="{1B4C2FAF-B437-44D3-A543-9476E818C393}" type="pres">
      <dgm:prSet presAssocID="{C3B10554-7E87-4FB4-A08D-66A06D4A4677}" presName="compNode" presStyleCnt="0"/>
      <dgm:spPr/>
    </dgm:pt>
    <dgm:pt modelId="{0FD75F5E-D436-4A3F-ADCF-493A64B3169F}" type="pres">
      <dgm:prSet presAssocID="{C3B10554-7E87-4FB4-A08D-66A06D4A4677}" presName="dummyConnPt" presStyleCnt="0"/>
      <dgm:spPr/>
    </dgm:pt>
    <dgm:pt modelId="{83362451-46FE-4162-BD4B-10535DB05F16}" type="pres">
      <dgm:prSet presAssocID="{C3B10554-7E87-4FB4-A08D-66A06D4A4677}" presName="node" presStyleLbl="node1" presStyleIdx="6" presStyleCnt="7">
        <dgm:presLayoutVars>
          <dgm:bulletEnabled val="1"/>
        </dgm:presLayoutVars>
      </dgm:prSet>
      <dgm:spPr/>
    </dgm:pt>
  </dgm:ptLst>
  <dgm:cxnLst>
    <dgm:cxn modelId="{874F3406-4637-4963-B649-2534C25D2646}" type="presOf" srcId="{698813E7-9CD3-4A24-B6D2-1041557B55F5}" destId="{6749A647-49FC-47CF-AC8D-D76F6B07A02B}" srcOrd="0" destOrd="2" presId="urn:microsoft.com/office/officeart/2005/8/layout/bProcess4"/>
    <dgm:cxn modelId="{3731F309-EEE5-42BB-802C-F629DF75F11F}" type="presOf" srcId="{DA47D538-2C71-4232-8B88-A33210D6FF68}" destId="{637E5211-07B1-499C-B931-BE8A2D981624}" srcOrd="0" destOrd="0" presId="urn:microsoft.com/office/officeart/2005/8/layout/bProcess4"/>
    <dgm:cxn modelId="{9CD3190A-E619-4E75-AB6E-7D876BCE458E}" type="presOf" srcId="{315CC301-14F8-4D25-81F1-16E4A7D448EA}" destId="{DB58F648-860A-4321-8775-B1FCB4E809EC}" srcOrd="0" destOrd="0" presId="urn:microsoft.com/office/officeart/2005/8/layout/bProcess4"/>
    <dgm:cxn modelId="{6BAEC60E-7D72-4441-AAE1-01BC752E07B6}" type="presOf" srcId="{2D974C0A-9881-408C-AB72-017F04506F3D}" destId="{83362451-46FE-4162-BD4B-10535DB05F16}" srcOrd="0" destOrd="2" presId="urn:microsoft.com/office/officeart/2005/8/layout/bProcess4"/>
    <dgm:cxn modelId="{30D61610-4331-4A19-87D2-1DF848ACC77D}" type="presOf" srcId="{447C448E-DE13-40CF-AE7F-CC97A0ECB37A}" destId="{DB08EBAD-FCAA-4056-86C1-E3B0BB4C0B40}" srcOrd="0" destOrd="0" presId="urn:microsoft.com/office/officeart/2005/8/layout/bProcess4"/>
    <dgm:cxn modelId="{B37D251D-BD9B-4719-9326-47BD604652A3}" srcId="{424FD9BE-7DAE-4E66-B2A9-C54F155D3CD8}" destId="{61E53B41-3658-4B4E-89D6-5710F12916A7}" srcOrd="4" destOrd="0" parTransId="{87928F93-4D85-4999-A1B0-0A79CEDCE52A}" sibTransId="{DA47D538-2C71-4232-8B88-A33210D6FF68}"/>
    <dgm:cxn modelId="{94DDFE1F-F44E-4A15-9897-FF4D4F800881}" type="presOf" srcId="{61E53B41-3658-4B4E-89D6-5710F12916A7}" destId="{AC69B380-68D8-4717-977C-CFBDC26FF89F}" srcOrd="0" destOrd="0" presId="urn:microsoft.com/office/officeart/2005/8/layout/bProcess4"/>
    <dgm:cxn modelId="{1BD12A22-D4A5-4A25-AB4B-D24D9EB03BCF}" srcId="{315CC301-14F8-4D25-81F1-16E4A7D448EA}" destId="{1033325E-D943-4CD0-B975-B6297FFD991E}" srcOrd="2" destOrd="0" parTransId="{38D67E8D-9EBF-480C-8E7C-20C649F7E2F8}" sibTransId="{77C83AB2-9255-4AB0-B6A5-98795AB1B258}"/>
    <dgm:cxn modelId="{08D04B29-5D38-4851-98AA-268F8199A8C2}" srcId="{61E53B41-3658-4B4E-89D6-5710F12916A7}" destId="{A7B423F0-C126-41D4-B047-BA033164F837}" srcOrd="0" destOrd="0" parTransId="{97D23AFA-A43B-4EA9-97D6-8BE8291C04D0}" sibTransId="{B1D0C767-050C-4B4A-8FB6-1EE7E24665BE}"/>
    <dgm:cxn modelId="{FF129230-B4BD-468F-A3D1-94A0901E226B}" type="presOf" srcId="{43F98E4F-6503-4932-860A-6624870E084E}" destId="{B4DA5DA4-74F4-4F87-8D55-96FBBD49DB9C}" srcOrd="0" destOrd="2" presId="urn:microsoft.com/office/officeart/2005/8/layout/bProcess4"/>
    <dgm:cxn modelId="{CAE29F32-26FA-4C7C-B794-10C4A1FD41E7}" srcId="{952045A8-9865-4067-8CC8-12B43D678E78}" destId="{403D1061-232C-4A99-A89A-56197A311281}" srcOrd="0" destOrd="0" parTransId="{82431CF5-F38E-42D4-A88F-521C1A66E2A9}" sibTransId="{D065921C-5572-48BD-938C-5D63B055D4B6}"/>
    <dgm:cxn modelId="{B4DCEF37-20F5-443E-91F5-301C95E7EA66}" srcId="{C3B10554-7E87-4FB4-A08D-66A06D4A4677}" destId="{3C72F33E-7880-4BFD-99DE-C2AFCC9C0AF0}" srcOrd="0" destOrd="0" parTransId="{B0577337-266E-46FE-ACB8-516CC2D755E9}" sibTransId="{BDE34091-8155-4820-9AC3-4CD074A87447}"/>
    <dgm:cxn modelId="{DB6E6A3B-05C2-4806-BF13-969E7B515D69}" type="presOf" srcId="{8FE52571-2711-4BD5-94EC-756B8D643E0A}" destId="{0728BD7A-8E8F-41EE-BDEA-BDA258A42CCA}" srcOrd="0" destOrd="0" presId="urn:microsoft.com/office/officeart/2005/8/layout/bProcess4"/>
    <dgm:cxn modelId="{578EEB3F-2E58-49AE-B9FF-C2E3E6C506DA}" type="presOf" srcId="{1D1A2AFC-FB21-413C-8865-6EBAC202A445}" destId="{0CA0BD6A-F74C-4460-BA1A-BBCA2ACFB386}" srcOrd="0" destOrd="0" presId="urn:microsoft.com/office/officeart/2005/8/layout/bProcess4"/>
    <dgm:cxn modelId="{15CFDA45-B31A-4823-ACEA-94A8D4BE0EDF}" srcId="{424FD9BE-7DAE-4E66-B2A9-C54F155D3CD8}" destId="{1D1A2AFC-FB21-413C-8865-6EBAC202A445}" srcOrd="3" destOrd="0" parTransId="{88BF330D-B576-4F9B-999C-4B773E070790}" sibTransId="{8FE52571-2711-4BD5-94EC-756B8D643E0A}"/>
    <dgm:cxn modelId="{F774544F-EC2F-4FD2-8BAE-9B115F56A699}" type="presOf" srcId="{0A5DE82B-08E2-488C-A3E5-8ECFB5FB5761}" destId="{1F1A9804-C32C-42EC-80A1-2F2E0464F6C5}" srcOrd="0" destOrd="0" presId="urn:microsoft.com/office/officeart/2005/8/layout/bProcess4"/>
    <dgm:cxn modelId="{7CA7A558-2B0A-4B84-B41F-7AB0CDDCFFFE}" type="presOf" srcId="{0F7F8BDA-F5DC-4BA6-8E63-825FF6A88809}" destId="{DB58F648-860A-4321-8775-B1FCB4E809EC}" srcOrd="0" destOrd="2" presId="urn:microsoft.com/office/officeart/2005/8/layout/bProcess4"/>
    <dgm:cxn modelId="{8B91AC5A-D53D-4BEB-A7CB-F8C29EC2DC43}" type="presOf" srcId="{AE59BDB3-093A-4EF1-9DE9-3AFA7FBFA9AE}" destId="{6CB0EA32-CA67-4455-B629-91FE7CBD89F9}" srcOrd="0" destOrd="0" presId="urn:microsoft.com/office/officeart/2005/8/layout/bProcess4"/>
    <dgm:cxn modelId="{0D3FAA5F-4763-4AC8-B3D3-9066F494AC39}" type="presOf" srcId="{A7B423F0-C126-41D4-B047-BA033164F837}" destId="{AC69B380-68D8-4717-977C-CFBDC26FF89F}" srcOrd="0" destOrd="1" presId="urn:microsoft.com/office/officeart/2005/8/layout/bProcess4"/>
    <dgm:cxn modelId="{DD357B67-D0C5-44C6-BB83-FE92748D8A3D}" type="presOf" srcId="{424FD9BE-7DAE-4E66-B2A9-C54F155D3CD8}" destId="{A110E86C-FBB3-4433-B2DF-087A49D7D042}" srcOrd="0" destOrd="0" presId="urn:microsoft.com/office/officeart/2005/8/layout/bProcess4"/>
    <dgm:cxn modelId="{040FEE6A-E7FE-425A-94F8-13F29C49E9FB}" srcId="{424FD9BE-7DAE-4E66-B2A9-C54F155D3CD8}" destId="{C3B10554-7E87-4FB4-A08D-66A06D4A4677}" srcOrd="6" destOrd="0" parTransId="{D9292A66-23E9-44F4-BDC7-99E578E364D4}" sibTransId="{D8A0CE7B-68A9-40F1-BF42-0BD8DA31EC3F}"/>
    <dgm:cxn modelId="{008B226C-33AE-4801-A0FC-AF04E19CB396}" srcId="{1D1A2AFC-FB21-413C-8865-6EBAC202A445}" destId="{32AC0D86-43B1-4CD8-8D4F-EC795A7399C2}" srcOrd="2" destOrd="0" parTransId="{8FCFF996-AE14-480A-A00C-F90ECF29AD60}" sibTransId="{1CF69EFD-3E02-4ED7-AAEE-A42BC61586BE}"/>
    <dgm:cxn modelId="{07F7406E-02E6-4B5E-80F8-9FBFCC6775F0}" type="presOf" srcId="{32AC0D86-43B1-4CD8-8D4F-EC795A7399C2}" destId="{0CA0BD6A-F74C-4460-BA1A-BBCA2ACFB386}" srcOrd="0" destOrd="3" presId="urn:microsoft.com/office/officeart/2005/8/layout/bProcess4"/>
    <dgm:cxn modelId="{4C928C74-81EC-4A3D-A3FB-E83F405C07F7}" type="presOf" srcId="{082E02EB-6D2D-427A-9FBC-7DC9199F6CE2}" destId="{4785CA48-BB27-4A11-8126-2ECDEAF6898B}" srcOrd="0" destOrd="0" presId="urn:microsoft.com/office/officeart/2005/8/layout/bProcess4"/>
    <dgm:cxn modelId="{0EFFD682-BC09-444B-81C2-66C29DD0971D}" type="presOf" srcId="{BEBDEF2E-BBE5-4B70-946C-8509176D4E88}" destId="{B4DA5DA4-74F4-4F87-8D55-96FBBD49DB9C}" srcOrd="0" destOrd="1" presId="urn:microsoft.com/office/officeart/2005/8/layout/bProcess4"/>
    <dgm:cxn modelId="{D4BF3283-400C-4FD4-B4FF-91766F14965D}" srcId="{315CC301-14F8-4D25-81F1-16E4A7D448EA}" destId="{686BC8F9-55BE-423A-8EB3-8312C638D266}" srcOrd="0" destOrd="0" parTransId="{A2FC3204-2289-4418-875C-80490E67BE8C}" sibTransId="{B8349EF4-9D00-4DAD-A2F7-511414E2D23C}"/>
    <dgm:cxn modelId="{A320A18D-5F74-40C4-BE06-F1D40865485B}" srcId="{315CC301-14F8-4D25-81F1-16E4A7D448EA}" destId="{0F7F8BDA-F5DC-4BA6-8E63-825FF6A88809}" srcOrd="1" destOrd="0" parTransId="{86107602-39B6-4F6A-9143-6500C8564DF0}" sibTransId="{1B5361AD-5630-4EEB-9E1C-475BB6793BBA}"/>
    <dgm:cxn modelId="{E42AE98D-BDD0-43E1-939E-E93F287B8DEC}" srcId="{61E53B41-3658-4B4E-89D6-5710F12916A7}" destId="{07D08896-21E9-4BFB-A0D8-AAC5F43B7F54}" srcOrd="2" destOrd="0" parTransId="{860839D3-10E1-40B8-903D-86B5B1A4959B}" sibTransId="{DBCF14EB-6051-41F6-8893-7B9215C01E98}"/>
    <dgm:cxn modelId="{60C13A92-0006-4CF5-8C93-7E80076F2A4E}" srcId="{1D1A2AFC-FB21-413C-8865-6EBAC202A445}" destId="{7503B7F1-19A0-42D8-9130-140B7FFA4498}" srcOrd="0" destOrd="0" parTransId="{72797D16-A246-4A17-AD7F-A830695440C9}" sibTransId="{5BDAEF93-E60F-45C2-9089-EE68487985DF}"/>
    <dgm:cxn modelId="{3F1BC794-FA6E-4A06-8EAA-1B3CE0DF2FDF}" srcId="{424FD9BE-7DAE-4E66-B2A9-C54F155D3CD8}" destId="{952045A8-9865-4067-8CC8-12B43D678E78}" srcOrd="0" destOrd="0" parTransId="{D0D3DF7D-88BD-4984-850D-32AC6D271B9B}" sibTransId="{6D3D5916-4009-45EC-845E-7EA463CB37AE}"/>
    <dgm:cxn modelId="{5F93EF97-5424-42DA-81D2-C8BB82A323CD}" srcId="{61E53B41-3658-4B4E-89D6-5710F12916A7}" destId="{DE1E48EC-EF60-48AE-871F-0583FCBB4B9D}" srcOrd="1" destOrd="0" parTransId="{5A09BBA3-995E-4923-86AF-79E4E2CA5D0A}" sibTransId="{A4D8B40A-29FB-47B6-ADBC-FFE6C6D90C14}"/>
    <dgm:cxn modelId="{48E91E98-FF8C-4B11-A8AC-86D9F43C0223}" srcId="{C3B10554-7E87-4FB4-A08D-66A06D4A4677}" destId="{2D974C0A-9881-408C-AB72-017F04506F3D}" srcOrd="1" destOrd="0" parTransId="{305901FC-9450-4646-9453-E0528C940AD2}" sibTransId="{0CAACF89-E803-4629-A752-05042C72C1B2}"/>
    <dgm:cxn modelId="{DC9AE39F-5BFB-46C0-B497-5F66EB943278}" srcId="{424FD9BE-7DAE-4E66-B2A9-C54F155D3CD8}" destId="{F9D36633-2993-4F0C-A4E1-2E3361073FFF}" srcOrd="2" destOrd="0" parTransId="{246B5C9F-BFED-4823-A0BB-724DF95ADCD5}" sibTransId="{447C448E-DE13-40CF-AE7F-CC97A0ECB37A}"/>
    <dgm:cxn modelId="{9F1640A3-CB24-4C1F-81A4-3DBA0EA939B4}" type="presOf" srcId="{DE1E48EC-EF60-48AE-871F-0583FCBB4B9D}" destId="{AC69B380-68D8-4717-977C-CFBDC26FF89F}" srcOrd="0" destOrd="2" presId="urn:microsoft.com/office/officeart/2005/8/layout/bProcess4"/>
    <dgm:cxn modelId="{CDFE50AD-B596-49F8-9E78-C30976E7317E}" srcId="{424FD9BE-7DAE-4E66-B2A9-C54F155D3CD8}" destId="{315CC301-14F8-4D25-81F1-16E4A7D448EA}" srcOrd="5" destOrd="0" parTransId="{C1299045-5D4B-4E9B-8A52-2630E24B7D50}" sibTransId="{AE59BDB3-093A-4EF1-9DE9-3AFA7FBFA9AE}"/>
    <dgm:cxn modelId="{DD5546AE-6E97-4F90-A852-5B6D6FD6DAE9}" srcId="{082E02EB-6D2D-427A-9FBC-7DC9199F6CE2}" destId="{C37B44A7-C3CE-44BB-AC5F-1F2896B1981D}" srcOrd="1" destOrd="0" parTransId="{1EFD590B-8658-4B2D-975B-F33898CBD644}" sibTransId="{CE75C58E-F5B0-45E1-8233-A45B19139099}"/>
    <dgm:cxn modelId="{0A3809B6-8A8B-4867-9B82-C85B6AD59578}" srcId="{424FD9BE-7DAE-4E66-B2A9-C54F155D3CD8}" destId="{082E02EB-6D2D-427A-9FBC-7DC9199F6CE2}" srcOrd="1" destOrd="0" parTransId="{75E5A85E-20B3-4DD6-81D2-92D9BFC3F8DA}" sibTransId="{0A5DE82B-08E2-488C-A3E5-8ECFB5FB5761}"/>
    <dgm:cxn modelId="{5F07FCB8-8D18-4479-987C-7DA9B897C1E4}" type="presOf" srcId="{ED7CFD70-DFF2-4D8D-90FC-00BD0548DB28}" destId="{0CA0BD6A-F74C-4460-BA1A-BBCA2ACFB386}" srcOrd="0" destOrd="4" presId="urn:microsoft.com/office/officeart/2005/8/layout/bProcess4"/>
    <dgm:cxn modelId="{A1F2EDC2-C7A8-4A63-AF58-6BB22D00367C}" type="presOf" srcId="{F9D36633-2993-4F0C-A4E1-2E3361073FFF}" destId="{B4DA5DA4-74F4-4F87-8D55-96FBBD49DB9C}" srcOrd="0" destOrd="0" presId="urn:microsoft.com/office/officeart/2005/8/layout/bProcess4"/>
    <dgm:cxn modelId="{CB2118C5-B1A0-482C-BD0C-8EED334460FC}" type="presOf" srcId="{6D3D5916-4009-45EC-845E-7EA463CB37AE}" destId="{7DC02D3F-195C-44C0-90B4-92477366ABB3}" srcOrd="0" destOrd="0" presId="urn:microsoft.com/office/officeart/2005/8/layout/bProcess4"/>
    <dgm:cxn modelId="{5442C7C6-39C1-4355-825D-160F3ABAC629}" srcId="{F9D36633-2993-4F0C-A4E1-2E3361073FFF}" destId="{BEBDEF2E-BBE5-4B70-946C-8509176D4E88}" srcOrd="0" destOrd="0" parTransId="{3AA06D33-0AC8-4F48-A6B4-67A66C432F15}" sibTransId="{2FA0976E-B206-466A-82DE-F746BEBF3D68}"/>
    <dgm:cxn modelId="{6CF7FFD2-AA7D-421C-8D94-BC00FA7F6C48}" srcId="{1D1A2AFC-FB21-413C-8865-6EBAC202A445}" destId="{ED7CFD70-DFF2-4D8D-90FC-00BD0548DB28}" srcOrd="3" destOrd="0" parTransId="{D15883CE-A80B-4703-AF5E-35F6D196E4C2}" sibTransId="{C3B96404-350D-40C7-8DF4-4C9BBF436DF7}"/>
    <dgm:cxn modelId="{1868A7D6-261A-4D38-8C01-81A451A6FB4C}" type="presOf" srcId="{C3B10554-7E87-4FB4-A08D-66A06D4A4677}" destId="{83362451-46FE-4162-BD4B-10535DB05F16}" srcOrd="0" destOrd="0" presId="urn:microsoft.com/office/officeart/2005/8/layout/bProcess4"/>
    <dgm:cxn modelId="{552361D8-9E16-40D0-BA26-D71381578D08}" type="presOf" srcId="{07D08896-21E9-4BFB-A0D8-AAC5F43B7F54}" destId="{AC69B380-68D8-4717-977C-CFBDC26FF89F}" srcOrd="0" destOrd="3" presId="urn:microsoft.com/office/officeart/2005/8/layout/bProcess4"/>
    <dgm:cxn modelId="{74833FD9-66FA-47E6-A5FB-008531550991}" type="presOf" srcId="{109CC917-637B-4B2E-B075-EDE468EAE8FC}" destId="{0CA0BD6A-F74C-4460-BA1A-BBCA2ACFB386}" srcOrd="0" destOrd="2" presId="urn:microsoft.com/office/officeart/2005/8/layout/bProcess4"/>
    <dgm:cxn modelId="{EA94E8D9-7860-4431-864C-9BDE22E509E7}" srcId="{082E02EB-6D2D-427A-9FBC-7DC9199F6CE2}" destId="{60040C9C-2274-426D-BB96-D18991A0E5E6}" srcOrd="0" destOrd="0" parTransId="{62AB9DB6-F547-4AD9-819D-0FCB62FCAF6B}" sibTransId="{3B49AB1B-7F5A-4D0C-B56C-7F2BDD85F964}"/>
    <dgm:cxn modelId="{EB42C2DB-2CF3-4B16-8E56-2C72F579CEDD}" srcId="{F9D36633-2993-4F0C-A4E1-2E3361073FFF}" destId="{43F98E4F-6503-4932-860A-6624870E084E}" srcOrd="1" destOrd="0" parTransId="{E99F4CBE-0541-4125-9867-63CACD281936}" sibTransId="{4AAE26A4-90C9-4547-897E-92606B2ABEF1}"/>
    <dgm:cxn modelId="{7455E6DC-34D3-432F-AA92-E21BCD4AF011}" type="presOf" srcId="{1033325E-D943-4CD0-B975-B6297FFD991E}" destId="{DB58F648-860A-4321-8775-B1FCB4E809EC}" srcOrd="0" destOrd="3" presId="urn:microsoft.com/office/officeart/2005/8/layout/bProcess4"/>
    <dgm:cxn modelId="{1E51FEDD-63B5-4256-AA08-3B9038E54ED9}" type="presOf" srcId="{686BC8F9-55BE-423A-8EB3-8312C638D266}" destId="{DB58F648-860A-4321-8775-B1FCB4E809EC}" srcOrd="0" destOrd="1" presId="urn:microsoft.com/office/officeart/2005/8/layout/bProcess4"/>
    <dgm:cxn modelId="{3E47A2DF-31A9-4E98-AD0E-4796783BE04D}" type="presOf" srcId="{60040C9C-2274-426D-BB96-D18991A0E5E6}" destId="{4785CA48-BB27-4A11-8126-2ECDEAF6898B}" srcOrd="0" destOrd="1" presId="urn:microsoft.com/office/officeart/2005/8/layout/bProcess4"/>
    <dgm:cxn modelId="{A9BFEBE1-5455-43C5-B3EA-2B22B2E209A9}" srcId="{952045A8-9865-4067-8CC8-12B43D678E78}" destId="{698813E7-9CD3-4A24-B6D2-1041557B55F5}" srcOrd="1" destOrd="0" parTransId="{CC7AE078-7FE9-4CE7-8D9C-F03925C61417}" sibTransId="{A3988C67-69DA-4639-9212-19C55955E715}"/>
    <dgm:cxn modelId="{C71ED6E3-89B6-4DCB-9F6C-648E87996AE8}" type="presOf" srcId="{C37B44A7-C3CE-44BB-AC5F-1F2896B1981D}" destId="{4785CA48-BB27-4A11-8126-2ECDEAF6898B}" srcOrd="0" destOrd="2" presId="urn:microsoft.com/office/officeart/2005/8/layout/bProcess4"/>
    <dgm:cxn modelId="{C4C21BE9-4996-423D-A078-B9FCEAA8F2EE}" type="presOf" srcId="{952045A8-9865-4067-8CC8-12B43D678E78}" destId="{6749A647-49FC-47CF-AC8D-D76F6B07A02B}" srcOrd="0" destOrd="0" presId="urn:microsoft.com/office/officeart/2005/8/layout/bProcess4"/>
    <dgm:cxn modelId="{90D6BAEA-56CD-41B3-8561-FBE08CC9FD54}" type="presOf" srcId="{403D1061-232C-4A99-A89A-56197A311281}" destId="{6749A647-49FC-47CF-AC8D-D76F6B07A02B}" srcOrd="0" destOrd="1" presId="urn:microsoft.com/office/officeart/2005/8/layout/bProcess4"/>
    <dgm:cxn modelId="{449D79F6-C4B0-4A27-A55E-7E422F545193}" type="presOf" srcId="{3C72F33E-7880-4BFD-99DE-C2AFCC9C0AF0}" destId="{83362451-46FE-4162-BD4B-10535DB05F16}" srcOrd="0" destOrd="1" presId="urn:microsoft.com/office/officeart/2005/8/layout/bProcess4"/>
    <dgm:cxn modelId="{30A66FFC-F79B-43EC-909A-C02C09691556}" srcId="{1D1A2AFC-FB21-413C-8865-6EBAC202A445}" destId="{109CC917-637B-4B2E-B075-EDE468EAE8FC}" srcOrd="1" destOrd="0" parTransId="{24FB4B20-3AF7-4667-8868-A1166B28D1A5}" sibTransId="{1A5124C0-76B7-4F55-BD4A-9F8F7F2BD336}"/>
    <dgm:cxn modelId="{4E63A2FF-C1C2-46EB-A358-9881B404F3E9}" type="presOf" srcId="{7503B7F1-19A0-42D8-9130-140B7FFA4498}" destId="{0CA0BD6A-F74C-4460-BA1A-BBCA2ACFB386}" srcOrd="0" destOrd="1" presId="urn:microsoft.com/office/officeart/2005/8/layout/bProcess4"/>
    <dgm:cxn modelId="{CF70ED19-CCEC-460C-AF83-285758C0AA88}" type="presParOf" srcId="{A110E86C-FBB3-4433-B2DF-087A49D7D042}" destId="{4A0C07AD-CA2F-49B3-910E-488D5DA28228}" srcOrd="0" destOrd="0" presId="urn:microsoft.com/office/officeart/2005/8/layout/bProcess4"/>
    <dgm:cxn modelId="{4120F0CB-64FC-4B05-A37E-8A3D92B1C6E6}" type="presParOf" srcId="{4A0C07AD-CA2F-49B3-910E-488D5DA28228}" destId="{62CF62BD-1BB2-47D6-93C2-A654CC8CE63E}" srcOrd="0" destOrd="0" presId="urn:microsoft.com/office/officeart/2005/8/layout/bProcess4"/>
    <dgm:cxn modelId="{39240A6C-4D3D-4BDF-90D7-16B149B37E5E}" type="presParOf" srcId="{4A0C07AD-CA2F-49B3-910E-488D5DA28228}" destId="{6749A647-49FC-47CF-AC8D-D76F6B07A02B}" srcOrd="1" destOrd="0" presId="urn:microsoft.com/office/officeart/2005/8/layout/bProcess4"/>
    <dgm:cxn modelId="{EE4C1CF2-1DE1-41F9-9926-849337DEBCB0}" type="presParOf" srcId="{A110E86C-FBB3-4433-B2DF-087A49D7D042}" destId="{7DC02D3F-195C-44C0-90B4-92477366ABB3}" srcOrd="1" destOrd="0" presId="urn:microsoft.com/office/officeart/2005/8/layout/bProcess4"/>
    <dgm:cxn modelId="{D054B83E-FE11-4218-93D2-FE6B9AC15A55}" type="presParOf" srcId="{A110E86C-FBB3-4433-B2DF-087A49D7D042}" destId="{05B83DA7-09C4-4B02-8AF9-3C8035601504}" srcOrd="2" destOrd="0" presId="urn:microsoft.com/office/officeart/2005/8/layout/bProcess4"/>
    <dgm:cxn modelId="{820333D7-7E69-45F7-935B-D8B8EB95D987}" type="presParOf" srcId="{05B83DA7-09C4-4B02-8AF9-3C8035601504}" destId="{824E9B01-9A3B-482B-B605-7C110C48FD8F}" srcOrd="0" destOrd="0" presId="urn:microsoft.com/office/officeart/2005/8/layout/bProcess4"/>
    <dgm:cxn modelId="{6963D247-9497-4444-A841-C45189CAB97E}" type="presParOf" srcId="{05B83DA7-09C4-4B02-8AF9-3C8035601504}" destId="{4785CA48-BB27-4A11-8126-2ECDEAF6898B}" srcOrd="1" destOrd="0" presId="urn:microsoft.com/office/officeart/2005/8/layout/bProcess4"/>
    <dgm:cxn modelId="{1E80CEC6-3434-41D8-A315-89351A2F8066}" type="presParOf" srcId="{A110E86C-FBB3-4433-B2DF-087A49D7D042}" destId="{1F1A9804-C32C-42EC-80A1-2F2E0464F6C5}" srcOrd="3" destOrd="0" presId="urn:microsoft.com/office/officeart/2005/8/layout/bProcess4"/>
    <dgm:cxn modelId="{8459688E-8CF5-461D-BCF6-A5BC7FC216EC}" type="presParOf" srcId="{A110E86C-FBB3-4433-B2DF-087A49D7D042}" destId="{E6126139-3C43-426F-8445-255C3DFF4FED}" srcOrd="4" destOrd="0" presId="urn:microsoft.com/office/officeart/2005/8/layout/bProcess4"/>
    <dgm:cxn modelId="{ED0185EE-8FB0-43C6-BE1F-3F5D0E7EEBCB}" type="presParOf" srcId="{E6126139-3C43-426F-8445-255C3DFF4FED}" destId="{2606571E-010D-4656-9591-81E53933DFB5}" srcOrd="0" destOrd="0" presId="urn:microsoft.com/office/officeart/2005/8/layout/bProcess4"/>
    <dgm:cxn modelId="{C7EC7675-0EA8-41C6-B641-463C937C7894}" type="presParOf" srcId="{E6126139-3C43-426F-8445-255C3DFF4FED}" destId="{B4DA5DA4-74F4-4F87-8D55-96FBBD49DB9C}" srcOrd="1" destOrd="0" presId="urn:microsoft.com/office/officeart/2005/8/layout/bProcess4"/>
    <dgm:cxn modelId="{6771F771-F3F3-4E60-9204-337DE1B54389}" type="presParOf" srcId="{A110E86C-FBB3-4433-B2DF-087A49D7D042}" destId="{DB08EBAD-FCAA-4056-86C1-E3B0BB4C0B40}" srcOrd="5" destOrd="0" presId="urn:microsoft.com/office/officeart/2005/8/layout/bProcess4"/>
    <dgm:cxn modelId="{2B67FAA9-C312-4AFE-9BA0-D8CA3F470BAB}" type="presParOf" srcId="{A110E86C-FBB3-4433-B2DF-087A49D7D042}" destId="{3FB09831-66F8-4F43-8B9A-089E569D3F49}" srcOrd="6" destOrd="0" presId="urn:microsoft.com/office/officeart/2005/8/layout/bProcess4"/>
    <dgm:cxn modelId="{3513FB4D-02ED-412B-9F34-9B71C097DBA0}" type="presParOf" srcId="{3FB09831-66F8-4F43-8B9A-089E569D3F49}" destId="{1929FB10-4914-47F8-A2EA-3BF3EA06F15F}" srcOrd="0" destOrd="0" presId="urn:microsoft.com/office/officeart/2005/8/layout/bProcess4"/>
    <dgm:cxn modelId="{83A19833-8417-4E74-AF2F-82AD4BC1B81F}" type="presParOf" srcId="{3FB09831-66F8-4F43-8B9A-089E569D3F49}" destId="{0CA0BD6A-F74C-4460-BA1A-BBCA2ACFB386}" srcOrd="1" destOrd="0" presId="urn:microsoft.com/office/officeart/2005/8/layout/bProcess4"/>
    <dgm:cxn modelId="{AE76408B-BB3F-4CB2-9940-21C330AEF515}" type="presParOf" srcId="{A110E86C-FBB3-4433-B2DF-087A49D7D042}" destId="{0728BD7A-8E8F-41EE-BDEA-BDA258A42CCA}" srcOrd="7" destOrd="0" presId="urn:microsoft.com/office/officeart/2005/8/layout/bProcess4"/>
    <dgm:cxn modelId="{E8491D3F-7AE7-4808-9961-E9D47C272741}" type="presParOf" srcId="{A110E86C-FBB3-4433-B2DF-087A49D7D042}" destId="{97A611A7-7E6B-4219-9FED-8E4D50A2865E}" srcOrd="8" destOrd="0" presId="urn:microsoft.com/office/officeart/2005/8/layout/bProcess4"/>
    <dgm:cxn modelId="{D546BF0F-12CA-417F-9644-2010A3AEA76E}" type="presParOf" srcId="{97A611A7-7E6B-4219-9FED-8E4D50A2865E}" destId="{F2CACF70-0F41-4E2A-A4C9-4F257B231C83}" srcOrd="0" destOrd="0" presId="urn:microsoft.com/office/officeart/2005/8/layout/bProcess4"/>
    <dgm:cxn modelId="{7733DD9B-F57D-43F1-9A8B-1D7F73D03901}" type="presParOf" srcId="{97A611A7-7E6B-4219-9FED-8E4D50A2865E}" destId="{AC69B380-68D8-4717-977C-CFBDC26FF89F}" srcOrd="1" destOrd="0" presId="urn:microsoft.com/office/officeart/2005/8/layout/bProcess4"/>
    <dgm:cxn modelId="{4688DD8D-3FC6-440A-AA02-BAD59BEFE34F}" type="presParOf" srcId="{A110E86C-FBB3-4433-B2DF-087A49D7D042}" destId="{637E5211-07B1-499C-B931-BE8A2D981624}" srcOrd="9" destOrd="0" presId="urn:microsoft.com/office/officeart/2005/8/layout/bProcess4"/>
    <dgm:cxn modelId="{D362C416-3444-4E8A-8C1B-7B31DE82FF3D}" type="presParOf" srcId="{A110E86C-FBB3-4433-B2DF-087A49D7D042}" destId="{B6673059-F3B5-4039-B123-DEC11C766E01}" srcOrd="10" destOrd="0" presId="urn:microsoft.com/office/officeart/2005/8/layout/bProcess4"/>
    <dgm:cxn modelId="{C8B980E2-9556-4B2E-AD22-70182E675245}" type="presParOf" srcId="{B6673059-F3B5-4039-B123-DEC11C766E01}" destId="{A506F2AD-72EB-403A-862C-3E596CCF8941}" srcOrd="0" destOrd="0" presId="urn:microsoft.com/office/officeart/2005/8/layout/bProcess4"/>
    <dgm:cxn modelId="{CAE84B87-297A-4922-92F9-E8C751EA640F}" type="presParOf" srcId="{B6673059-F3B5-4039-B123-DEC11C766E01}" destId="{DB58F648-860A-4321-8775-B1FCB4E809EC}" srcOrd="1" destOrd="0" presId="urn:microsoft.com/office/officeart/2005/8/layout/bProcess4"/>
    <dgm:cxn modelId="{F03197D4-31BD-414F-A806-C12CE7057012}" type="presParOf" srcId="{A110E86C-FBB3-4433-B2DF-087A49D7D042}" destId="{6CB0EA32-CA67-4455-B629-91FE7CBD89F9}" srcOrd="11" destOrd="0" presId="urn:microsoft.com/office/officeart/2005/8/layout/bProcess4"/>
    <dgm:cxn modelId="{00FB1171-DC19-427C-9C9C-BA6048A6D59B}" type="presParOf" srcId="{A110E86C-FBB3-4433-B2DF-087A49D7D042}" destId="{1B4C2FAF-B437-44D3-A543-9476E818C393}" srcOrd="12" destOrd="0" presId="urn:microsoft.com/office/officeart/2005/8/layout/bProcess4"/>
    <dgm:cxn modelId="{F5361329-FF89-48BD-BA65-B5C4720100A3}" type="presParOf" srcId="{1B4C2FAF-B437-44D3-A543-9476E818C393}" destId="{0FD75F5E-D436-4A3F-ADCF-493A64B3169F}" srcOrd="0" destOrd="0" presId="urn:microsoft.com/office/officeart/2005/8/layout/bProcess4"/>
    <dgm:cxn modelId="{1C3F2AB6-2D9C-467E-A7C8-963CE82B1202}" type="presParOf" srcId="{1B4C2FAF-B437-44D3-A543-9476E818C393}" destId="{83362451-46FE-4162-BD4B-10535DB05F16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94AC989-2081-41E1-A81C-ACCF78721B85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2DE19C5-A5AA-4411-B05A-6BE7C4BABB1B}">
      <dgm:prSet phldrT="[Metin]"/>
      <dgm:spPr/>
      <dgm:t>
        <a:bodyPr/>
        <a:lstStyle/>
        <a:p>
          <a:r>
            <a:rPr lang="tr-TR" dirty="0"/>
            <a:t>NİTRAT</a:t>
          </a:r>
        </a:p>
      </dgm:t>
    </dgm:pt>
    <dgm:pt modelId="{3EC08986-6FBD-4E74-94A6-4699E210A7C0}" type="parTrans" cxnId="{7383CB57-C6BA-4430-8228-F46DAB5F4A2E}">
      <dgm:prSet/>
      <dgm:spPr/>
      <dgm:t>
        <a:bodyPr/>
        <a:lstStyle/>
        <a:p>
          <a:endParaRPr lang="tr-TR"/>
        </a:p>
      </dgm:t>
    </dgm:pt>
    <dgm:pt modelId="{65132041-BF59-469F-BF6B-AC5749B5D9F0}" type="sibTrans" cxnId="{7383CB57-C6BA-4430-8228-F46DAB5F4A2E}">
      <dgm:prSet/>
      <dgm:spPr/>
      <dgm:t>
        <a:bodyPr/>
        <a:lstStyle/>
        <a:p>
          <a:endParaRPr lang="tr-TR"/>
        </a:p>
      </dgm:t>
    </dgm:pt>
    <dgm:pt modelId="{AA770E92-CEA9-4320-AB76-31C9CE68EE31}">
      <dgm:prSet phldrT="[Metin]"/>
      <dgm:spPr/>
      <dgm:t>
        <a:bodyPr/>
        <a:lstStyle/>
        <a:p>
          <a:r>
            <a:rPr lang="tr-TR" dirty="0"/>
            <a:t>Arazi</a:t>
          </a:r>
        </a:p>
      </dgm:t>
    </dgm:pt>
    <dgm:pt modelId="{855FFEAC-A308-404E-8E7F-2DB0C3826795}" type="parTrans" cxnId="{5AB029BB-2319-491A-9427-7D8675DBF8C7}">
      <dgm:prSet/>
      <dgm:spPr/>
      <dgm:t>
        <a:bodyPr/>
        <a:lstStyle/>
        <a:p>
          <a:endParaRPr lang="tr-TR"/>
        </a:p>
      </dgm:t>
    </dgm:pt>
    <dgm:pt modelId="{14A547A1-92F5-4B94-9FB5-88D9E44270EB}" type="sibTrans" cxnId="{5AB029BB-2319-491A-9427-7D8675DBF8C7}">
      <dgm:prSet/>
      <dgm:spPr/>
      <dgm:t>
        <a:bodyPr/>
        <a:lstStyle/>
        <a:p>
          <a:endParaRPr lang="tr-TR"/>
        </a:p>
      </dgm:t>
    </dgm:pt>
    <dgm:pt modelId="{1FE450CE-ED04-489D-96BD-D51A8F38A353}">
      <dgm:prSet phldrT="[Metin]"/>
      <dgm:spPr/>
      <dgm:t>
        <a:bodyPr/>
        <a:lstStyle/>
        <a:p>
          <a:r>
            <a:rPr lang="tr-TR" dirty="0"/>
            <a:t>Yönetmelik</a:t>
          </a:r>
        </a:p>
      </dgm:t>
    </dgm:pt>
    <dgm:pt modelId="{9825A324-4EA5-4765-BBB4-3C7151DBF58B}" type="parTrans" cxnId="{8B8563B6-7774-4EA5-B18F-EC4B92BE2367}">
      <dgm:prSet/>
      <dgm:spPr/>
      <dgm:t>
        <a:bodyPr/>
        <a:lstStyle/>
        <a:p>
          <a:endParaRPr lang="tr-TR"/>
        </a:p>
      </dgm:t>
    </dgm:pt>
    <dgm:pt modelId="{9AF05A44-EFBB-49BA-893B-24D54C9DFDD8}" type="sibTrans" cxnId="{8B8563B6-7774-4EA5-B18F-EC4B92BE2367}">
      <dgm:prSet/>
      <dgm:spPr/>
      <dgm:t>
        <a:bodyPr/>
        <a:lstStyle/>
        <a:p>
          <a:endParaRPr lang="tr-TR"/>
        </a:p>
      </dgm:t>
    </dgm:pt>
    <dgm:pt modelId="{595388CE-5B12-4E73-8A12-F34738C0EEFC}">
      <dgm:prSet phldrT="[Metin]"/>
      <dgm:spPr/>
      <dgm:t>
        <a:bodyPr/>
        <a:lstStyle/>
        <a:p>
          <a:r>
            <a:rPr lang="tr-TR" dirty="0"/>
            <a:t>Toprak</a:t>
          </a:r>
        </a:p>
      </dgm:t>
    </dgm:pt>
    <dgm:pt modelId="{427E5D6F-D32D-4220-B756-571C4BF49A4F}" type="parTrans" cxnId="{A41E9EC7-7019-40D3-AD0D-1B4DE8DB7B78}">
      <dgm:prSet/>
      <dgm:spPr/>
      <dgm:t>
        <a:bodyPr/>
        <a:lstStyle/>
        <a:p>
          <a:endParaRPr lang="tr-TR"/>
        </a:p>
      </dgm:t>
    </dgm:pt>
    <dgm:pt modelId="{4FA98DD0-EA92-46B7-8AB0-BBBC2AAF2F79}" type="sibTrans" cxnId="{A41E9EC7-7019-40D3-AD0D-1B4DE8DB7B78}">
      <dgm:prSet/>
      <dgm:spPr/>
      <dgm:t>
        <a:bodyPr/>
        <a:lstStyle/>
        <a:p>
          <a:endParaRPr lang="tr-TR"/>
        </a:p>
      </dgm:t>
    </dgm:pt>
    <dgm:pt modelId="{C1226AD5-1544-41D8-BCAE-5991254B167C}">
      <dgm:prSet phldrT="[Metin]"/>
      <dgm:spPr/>
      <dgm:t>
        <a:bodyPr/>
        <a:lstStyle/>
        <a:p>
          <a:r>
            <a:rPr lang="tr-TR" dirty="0"/>
            <a:t>Su</a:t>
          </a:r>
        </a:p>
      </dgm:t>
    </dgm:pt>
    <dgm:pt modelId="{0511256C-0A73-4419-8568-75EB224F7A74}" type="parTrans" cxnId="{A7394092-3FD6-4383-B943-12806A65D7F1}">
      <dgm:prSet/>
      <dgm:spPr/>
      <dgm:t>
        <a:bodyPr/>
        <a:lstStyle/>
        <a:p>
          <a:endParaRPr lang="tr-TR"/>
        </a:p>
      </dgm:t>
    </dgm:pt>
    <dgm:pt modelId="{90047373-CBBA-411A-A5FB-22683FDD65CC}" type="sibTrans" cxnId="{A7394092-3FD6-4383-B943-12806A65D7F1}">
      <dgm:prSet/>
      <dgm:spPr/>
      <dgm:t>
        <a:bodyPr/>
        <a:lstStyle/>
        <a:p>
          <a:endParaRPr lang="tr-TR"/>
        </a:p>
      </dgm:t>
    </dgm:pt>
    <dgm:pt modelId="{81523CB1-48CC-4E81-836B-4E64B057D72D}">
      <dgm:prSet phldrT="[Metin]"/>
      <dgm:spPr/>
      <dgm:t>
        <a:bodyPr/>
        <a:lstStyle/>
        <a:p>
          <a:r>
            <a:rPr lang="tr-TR" dirty="0"/>
            <a:t>Laboratuvar</a:t>
          </a:r>
        </a:p>
      </dgm:t>
    </dgm:pt>
    <dgm:pt modelId="{139FE2D4-A4EF-4EA7-A399-167FD5DCF956}" type="parTrans" cxnId="{0AA766FF-2882-4F16-9FA8-37C0BD439B00}">
      <dgm:prSet/>
      <dgm:spPr/>
      <dgm:t>
        <a:bodyPr/>
        <a:lstStyle/>
        <a:p>
          <a:endParaRPr lang="tr-TR"/>
        </a:p>
      </dgm:t>
    </dgm:pt>
    <dgm:pt modelId="{D2C25BC9-6E1F-48CD-B966-95C0D38C54A3}" type="sibTrans" cxnId="{0AA766FF-2882-4F16-9FA8-37C0BD439B00}">
      <dgm:prSet/>
      <dgm:spPr/>
      <dgm:t>
        <a:bodyPr/>
        <a:lstStyle/>
        <a:p>
          <a:endParaRPr lang="tr-TR"/>
        </a:p>
      </dgm:t>
    </dgm:pt>
    <dgm:pt modelId="{E5D93CF3-4A70-4F2A-A334-C98EFB4688F0}">
      <dgm:prSet phldrT="[Metin]"/>
      <dgm:spPr/>
      <dgm:t>
        <a:bodyPr/>
        <a:lstStyle/>
        <a:p>
          <a:r>
            <a:rPr lang="tr-TR" dirty="0"/>
            <a:t>Yazılım</a:t>
          </a:r>
        </a:p>
      </dgm:t>
    </dgm:pt>
    <dgm:pt modelId="{47A280BE-B59B-4C7C-A22E-C0EFE29C1506}" type="parTrans" cxnId="{B03E6B32-70A5-40F6-B317-8AF63D1D620A}">
      <dgm:prSet/>
      <dgm:spPr/>
      <dgm:t>
        <a:bodyPr/>
        <a:lstStyle/>
        <a:p>
          <a:endParaRPr lang="tr-TR"/>
        </a:p>
      </dgm:t>
    </dgm:pt>
    <dgm:pt modelId="{6E17A9B3-3773-451E-939F-94089294DB9B}" type="sibTrans" cxnId="{B03E6B32-70A5-40F6-B317-8AF63D1D620A}">
      <dgm:prSet/>
      <dgm:spPr/>
      <dgm:t>
        <a:bodyPr/>
        <a:lstStyle/>
        <a:p>
          <a:endParaRPr lang="tr-TR"/>
        </a:p>
      </dgm:t>
    </dgm:pt>
    <dgm:pt modelId="{3FD50B1E-590C-4420-8836-E431F39BF1A2}">
      <dgm:prSet phldrT="[Metin]"/>
      <dgm:spPr/>
      <dgm:t>
        <a:bodyPr/>
        <a:lstStyle/>
        <a:p>
          <a:r>
            <a:rPr lang="tr-TR" dirty="0"/>
            <a:t>Donanım</a:t>
          </a:r>
        </a:p>
      </dgm:t>
    </dgm:pt>
    <dgm:pt modelId="{66662FF3-10F5-47C0-99F4-210953821BA4}" type="parTrans" cxnId="{EFD8C80C-8B4D-46C4-9E81-A3971C5EA0BA}">
      <dgm:prSet/>
      <dgm:spPr/>
      <dgm:t>
        <a:bodyPr/>
        <a:lstStyle/>
        <a:p>
          <a:endParaRPr lang="tr-TR"/>
        </a:p>
      </dgm:t>
    </dgm:pt>
    <dgm:pt modelId="{EFC16DBF-CA31-4245-A7E5-AFAFD69D0F07}" type="sibTrans" cxnId="{EFD8C80C-8B4D-46C4-9E81-A3971C5EA0BA}">
      <dgm:prSet/>
      <dgm:spPr/>
      <dgm:t>
        <a:bodyPr/>
        <a:lstStyle/>
        <a:p>
          <a:endParaRPr lang="tr-TR"/>
        </a:p>
      </dgm:t>
    </dgm:pt>
    <dgm:pt modelId="{C2703B1F-DA1C-477A-B7F1-99CD7DE28D5A}">
      <dgm:prSet phldrT="[Metin]"/>
      <dgm:spPr/>
      <dgm:t>
        <a:bodyPr/>
        <a:lstStyle/>
        <a:p>
          <a:r>
            <a:rPr lang="tr-TR" dirty="0"/>
            <a:t>Kılavuz</a:t>
          </a:r>
        </a:p>
      </dgm:t>
    </dgm:pt>
    <dgm:pt modelId="{668B57DF-6E4B-4992-AB5A-598C2B8D1BAC}" type="parTrans" cxnId="{0956885B-30B7-46B3-BF57-18B266C404C1}">
      <dgm:prSet/>
      <dgm:spPr/>
      <dgm:t>
        <a:bodyPr/>
        <a:lstStyle/>
        <a:p>
          <a:endParaRPr lang="tr-TR"/>
        </a:p>
      </dgm:t>
    </dgm:pt>
    <dgm:pt modelId="{286B5CF6-BF18-48D8-BE75-E2967B8C8E3A}" type="sibTrans" cxnId="{0956885B-30B7-46B3-BF57-18B266C404C1}">
      <dgm:prSet/>
      <dgm:spPr/>
      <dgm:t>
        <a:bodyPr/>
        <a:lstStyle/>
        <a:p>
          <a:endParaRPr lang="tr-TR"/>
        </a:p>
      </dgm:t>
    </dgm:pt>
    <dgm:pt modelId="{FA102435-55CF-4FBB-AA85-BEB471A00B3D}">
      <dgm:prSet phldrT="[Metin]"/>
      <dgm:spPr/>
      <dgm:t>
        <a:bodyPr/>
        <a:lstStyle/>
        <a:p>
          <a:endParaRPr lang="tr-TR" dirty="0"/>
        </a:p>
      </dgm:t>
    </dgm:pt>
    <dgm:pt modelId="{E152A30C-CCFD-411F-93C3-CA01CD52AECC}" type="parTrans" cxnId="{3C32D64C-D80C-4D18-B9D1-C092DDDC72FC}">
      <dgm:prSet/>
      <dgm:spPr/>
      <dgm:t>
        <a:bodyPr/>
        <a:lstStyle/>
        <a:p>
          <a:endParaRPr lang="tr-TR"/>
        </a:p>
      </dgm:t>
    </dgm:pt>
    <dgm:pt modelId="{DF206F4D-A61F-449F-865D-384B27B6DB07}" type="sibTrans" cxnId="{3C32D64C-D80C-4D18-B9D1-C092DDDC72FC}">
      <dgm:prSet/>
      <dgm:spPr/>
      <dgm:t>
        <a:bodyPr/>
        <a:lstStyle/>
        <a:p>
          <a:endParaRPr lang="tr-TR"/>
        </a:p>
      </dgm:t>
    </dgm:pt>
    <dgm:pt modelId="{5222606E-D638-4BEA-BB36-A0452A9FC1A1}" type="pres">
      <dgm:prSet presAssocID="{294AC989-2081-41E1-A81C-ACCF78721B85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059F19CF-52BA-40CA-AF0E-D854B6719B64}" type="pres">
      <dgm:prSet presAssocID="{52DE19C5-A5AA-4411-B05A-6BE7C4BABB1B}" presName="centerShape" presStyleLbl="node0" presStyleIdx="0" presStyleCnt="1"/>
      <dgm:spPr/>
    </dgm:pt>
    <dgm:pt modelId="{8E6F0437-2B1C-4F03-B709-3940260674A5}" type="pres">
      <dgm:prSet presAssocID="{855FFEAC-A308-404E-8E7F-2DB0C3826795}" presName="parTrans" presStyleLbl="sibTrans2D1" presStyleIdx="0" presStyleCnt="8"/>
      <dgm:spPr/>
    </dgm:pt>
    <dgm:pt modelId="{E9BA788F-B575-4B36-BD74-69254C902976}" type="pres">
      <dgm:prSet presAssocID="{855FFEAC-A308-404E-8E7F-2DB0C3826795}" presName="connectorText" presStyleLbl="sibTrans2D1" presStyleIdx="0" presStyleCnt="8"/>
      <dgm:spPr/>
    </dgm:pt>
    <dgm:pt modelId="{C235AE9C-B3FD-4A5F-9499-162A48E17F7A}" type="pres">
      <dgm:prSet presAssocID="{AA770E92-CEA9-4320-AB76-31C9CE68EE31}" presName="node" presStyleLbl="node1" presStyleIdx="0" presStyleCnt="8">
        <dgm:presLayoutVars>
          <dgm:bulletEnabled val="1"/>
        </dgm:presLayoutVars>
      </dgm:prSet>
      <dgm:spPr/>
    </dgm:pt>
    <dgm:pt modelId="{8A48FF79-213F-44F6-A161-F0B19A44BCA0}" type="pres">
      <dgm:prSet presAssocID="{9825A324-4EA5-4765-BBB4-3C7151DBF58B}" presName="parTrans" presStyleLbl="sibTrans2D1" presStyleIdx="1" presStyleCnt="8"/>
      <dgm:spPr/>
    </dgm:pt>
    <dgm:pt modelId="{B3109ADC-2CB6-413F-8B0E-3D660908C8C1}" type="pres">
      <dgm:prSet presAssocID="{9825A324-4EA5-4765-BBB4-3C7151DBF58B}" presName="connectorText" presStyleLbl="sibTrans2D1" presStyleIdx="1" presStyleCnt="8"/>
      <dgm:spPr/>
    </dgm:pt>
    <dgm:pt modelId="{F07E861B-5FF4-4681-893A-41E6426D04C4}" type="pres">
      <dgm:prSet presAssocID="{1FE450CE-ED04-489D-96BD-D51A8F38A353}" presName="node" presStyleLbl="node1" presStyleIdx="1" presStyleCnt="8">
        <dgm:presLayoutVars>
          <dgm:bulletEnabled val="1"/>
        </dgm:presLayoutVars>
      </dgm:prSet>
      <dgm:spPr/>
    </dgm:pt>
    <dgm:pt modelId="{86D83458-4447-4723-998B-CA54592E1149}" type="pres">
      <dgm:prSet presAssocID="{427E5D6F-D32D-4220-B756-571C4BF49A4F}" presName="parTrans" presStyleLbl="sibTrans2D1" presStyleIdx="2" presStyleCnt="8"/>
      <dgm:spPr/>
    </dgm:pt>
    <dgm:pt modelId="{89F0745F-1EEF-47A2-BE69-56A695DEF1AA}" type="pres">
      <dgm:prSet presAssocID="{427E5D6F-D32D-4220-B756-571C4BF49A4F}" presName="connectorText" presStyleLbl="sibTrans2D1" presStyleIdx="2" presStyleCnt="8"/>
      <dgm:spPr/>
    </dgm:pt>
    <dgm:pt modelId="{376640F2-D7DB-40C9-BB1D-3C6739EF7543}" type="pres">
      <dgm:prSet presAssocID="{595388CE-5B12-4E73-8A12-F34738C0EEFC}" presName="node" presStyleLbl="node1" presStyleIdx="2" presStyleCnt="8">
        <dgm:presLayoutVars>
          <dgm:bulletEnabled val="1"/>
        </dgm:presLayoutVars>
      </dgm:prSet>
      <dgm:spPr/>
    </dgm:pt>
    <dgm:pt modelId="{EF18E6A6-7333-4CD6-8648-93ACD9F8F159}" type="pres">
      <dgm:prSet presAssocID="{0511256C-0A73-4419-8568-75EB224F7A74}" presName="parTrans" presStyleLbl="sibTrans2D1" presStyleIdx="3" presStyleCnt="8"/>
      <dgm:spPr/>
    </dgm:pt>
    <dgm:pt modelId="{E8CAA4DF-7FAB-4700-A795-89B99BA38CF6}" type="pres">
      <dgm:prSet presAssocID="{0511256C-0A73-4419-8568-75EB224F7A74}" presName="connectorText" presStyleLbl="sibTrans2D1" presStyleIdx="3" presStyleCnt="8"/>
      <dgm:spPr/>
    </dgm:pt>
    <dgm:pt modelId="{7D666704-DBA1-4CBA-9AD7-8C8323536639}" type="pres">
      <dgm:prSet presAssocID="{C1226AD5-1544-41D8-BCAE-5991254B167C}" presName="node" presStyleLbl="node1" presStyleIdx="3" presStyleCnt="8">
        <dgm:presLayoutVars>
          <dgm:bulletEnabled val="1"/>
        </dgm:presLayoutVars>
      </dgm:prSet>
      <dgm:spPr/>
    </dgm:pt>
    <dgm:pt modelId="{45B48AA4-60B7-4E40-A69E-CF58F0DE4639}" type="pres">
      <dgm:prSet presAssocID="{139FE2D4-A4EF-4EA7-A399-167FD5DCF956}" presName="parTrans" presStyleLbl="sibTrans2D1" presStyleIdx="4" presStyleCnt="8"/>
      <dgm:spPr/>
    </dgm:pt>
    <dgm:pt modelId="{032FC102-5BC6-409D-92CC-D5163BD0FF53}" type="pres">
      <dgm:prSet presAssocID="{139FE2D4-A4EF-4EA7-A399-167FD5DCF956}" presName="connectorText" presStyleLbl="sibTrans2D1" presStyleIdx="4" presStyleCnt="8"/>
      <dgm:spPr/>
    </dgm:pt>
    <dgm:pt modelId="{830B7264-F3B4-46A7-ABFD-AFE0D382DB75}" type="pres">
      <dgm:prSet presAssocID="{81523CB1-48CC-4E81-836B-4E64B057D72D}" presName="node" presStyleLbl="node1" presStyleIdx="4" presStyleCnt="8">
        <dgm:presLayoutVars>
          <dgm:bulletEnabled val="1"/>
        </dgm:presLayoutVars>
      </dgm:prSet>
      <dgm:spPr/>
    </dgm:pt>
    <dgm:pt modelId="{CCD2ACF6-A911-4078-A87F-66C82A7AAFA8}" type="pres">
      <dgm:prSet presAssocID="{47A280BE-B59B-4C7C-A22E-C0EFE29C1506}" presName="parTrans" presStyleLbl="sibTrans2D1" presStyleIdx="5" presStyleCnt="8"/>
      <dgm:spPr/>
    </dgm:pt>
    <dgm:pt modelId="{6F62F88D-AAC7-4B74-9E23-CF72B2CB2B9E}" type="pres">
      <dgm:prSet presAssocID="{47A280BE-B59B-4C7C-A22E-C0EFE29C1506}" presName="connectorText" presStyleLbl="sibTrans2D1" presStyleIdx="5" presStyleCnt="8"/>
      <dgm:spPr/>
    </dgm:pt>
    <dgm:pt modelId="{7B761D9E-692C-4EA4-BE81-889B2E9DBA08}" type="pres">
      <dgm:prSet presAssocID="{E5D93CF3-4A70-4F2A-A334-C98EFB4688F0}" presName="node" presStyleLbl="node1" presStyleIdx="5" presStyleCnt="8">
        <dgm:presLayoutVars>
          <dgm:bulletEnabled val="1"/>
        </dgm:presLayoutVars>
      </dgm:prSet>
      <dgm:spPr/>
    </dgm:pt>
    <dgm:pt modelId="{EAB93677-758A-49A1-9DE9-E348B77DB0DE}" type="pres">
      <dgm:prSet presAssocID="{66662FF3-10F5-47C0-99F4-210953821BA4}" presName="parTrans" presStyleLbl="sibTrans2D1" presStyleIdx="6" presStyleCnt="8"/>
      <dgm:spPr/>
    </dgm:pt>
    <dgm:pt modelId="{F4EFC10C-0DD4-45F3-92BC-7EC7C8776728}" type="pres">
      <dgm:prSet presAssocID="{66662FF3-10F5-47C0-99F4-210953821BA4}" presName="connectorText" presStyleLbl="sibTrans2D1" presStyleIdx="6" presStyleCnt="8"/>
      <dgm:spPr/>
    </dgm:pt>
    <dgm:pt modelId="{8E43142D-6B94-4B2D-9C29-1B92EBD6069A}" type="pres">
      <dgm:prSet presAssocID="{3FD50B1E-590C-4420-8836-E431F39BF1A2}" presName="node" presStyleLbl="node1" presStyleIdx="6" presStyleCnt="8">
        <dgm:presLayoutVars>
          <dgm:bulletEnabled val="1"/>
        </dgm:presLayoutVars>
      </dgm:prSet>
      <dgm:spPr/>
    </dgm:pt>
    <dgm:pt modelId="{1A126E3F-5F7E-441B-9744-05BD764BF8D9}" type="pres">
      <dgm:prSet presAssocID="{668B57DF-6E4B-4992-AB5A-598C2B8D1BAC}" presName="parTrans" presStyleLbl="sibTrans2D1" presStyleIdx="7" presStyleCnt="8"/>
      <dgm:spPr/>
    </dgm:pt>
    <dgm:pt modelId="{3155AA2F-00F2-4CE5-BC00-25754ABD3D6E}" type="pres">
      <dgm:prSet presAssocID="{668B57DF-6E4B-4992-AB5A-598C2B8D1BAC}" presName="connectorText" presStyleLbl="sibTrans2D1" presStyleIdx="7" presStyleCnt="8"/>
      <dgm:spPr/>
    </dgm:pt>
    <dgm:pt modelId="{AFEF4DC5-53AE-4EE9-A5A0-BDBBEFE64918}" type="pres">
      <dgm:prSet presAssocID="{C2703B1F-DA1C-477A-B7F1-99CD7DE28D5A}" presName="node" presStyleLbl="node1" presStyleIdx="7" presStyleCnt="8">
        <dgm:presLayoutVars>
          <dgm:bulletEnabled val="1"/>
        </dgm:presLayoutVars>
      </dgm:prSet>
      <dgm:spPr/>
    </dgm:pt>
  </dgm:ptLst>
  <dgm:cxnLst>
    <dgm:cxn modelId="{86524F06-9E4D-4654-BD2E-35D2C2AF1267}" type="presOf" srcId="{E5D93CF3-4A70-4F2A-A334-C98EFB4688F0}" destId="{7B761D9E-692C-4EA4-BE81-889B2E9DBA08}" srcOrd="0" destOrd="0" presId="urn:microsoft.com/office/officeart/2005/8/layout/radial5"/>
    <dgm:cxn modelId="{EFD8C80C-8B4D-46C4-9E81-A3971C5EA0BA}" srcId="{52DE19C5-A5AA-4411-B05A-6BE7C4BABB1B}" destId="{3FD50B1E-590C-4420-8836-E431F39BF1A2}" srcOrd="6" destOrd="0" parTransId="{66662FF3-10F5-47C0-99F4-210953821BA4}" sibTransId="{EFC16DBF-CA31-4245-A7E5-AFAFD69D0F07}"/>
    <dgm:cxn modelId="{3FBA6313-1DD4-4B06-AB54-5C46751C9223}" type="presOf" srcId="{47A280BE-B59B-4C7C-A22E-C0EFE29C1506}" destId="{6F62F88D-AAC7-4B74-9E23-CF72B2CB2B9E}" srcOrd="1" destOrd="0" presId="urn:microsoft.com/office/officeart/2005/8/layout/radial5"/>
    <dgm:cxn modelId="{CA6F4916-F001-436D-9146-EDB90A24FB5C}" type="presOf" srcId="{9825A324-4EA5-4765-BBB4-3C7151DBF58B}" destId="{B3109ADC-2CB6-413F-8B0E-3D660908C8C1}" srcOrd="1" destOrd="0" presId="urn:microsoft.com/office/officeart/2005/8/layout/radial5"/>
    <dgm:cxn modelId="{5781682B-3EC2-4C29-8842-4E456DDE72F0}" type="presOf" srcId="{294AC989-2081-41E1-A81C-ACCF78721B85}" destId="{5222606E-D638-4BEA-BB36-A0452A9FC1A1}" srcOrd="0" destOrd="0" presId="urn:microsoft.com/office/officeart/2005/8/layout/radial5"/>
    <dgm:cxn modelId="{B03E6B32-70A5-40F6-B317-8AF63D1D620A}" srcId="{52DE19C5-A5AA-4411-B05A-6BE7C4BABB1B}" destId="{E5D93CF3-4A70-4F2A-A334-C98EFB4688F0}" srcOrd="5" destOrd="0" parTransId="{47A280BE-B59B-4C7C-A22E-C0EFE29C1506}" sibTransId="{6E17A9B3-3773-451E-939F-94089294DB9B}"/>
    <dgm:cxn modelId="{6AD6D734-A2AD-4805-AF30-8FAB6032ED5B}" type="presOf" srcId="{668B57DF-6E4B-4992-AB5A-598C2B8D1BAC}" destId="{3155AA2F-00F2-4CE5-BC00-25754ABD3D6E}" srcOrd="1" destOrd="0" presId="urn:microsoft.com/office/officeart/2005/8/layout/radial5"/>
    <dgm:cxn modelId="{3C32D64C-D80C-4D18-B9D1-C092DDDC72FC}" srcId="{294AC989-2081-41E1-A81C-ACCF78721B85}" destId="{FA102435-55CF-4FBB-AA85-BEB471A00B3D}" srcOrd="1" destOrd="0" parTransId="{E152A30C-CCFD-411F-93C3-CA01CD52AECC}" sibTransId="{DF206F4D-A61F-449F-865D-384B27B6DB07}"/>
    <dgm:cxn modelId="{7383CB57-C6BA-4430-8228-F46DAB5F4A2E}" srcId="{294AC989-2081-41E1-A81C-ACCF78721B85}" destId="{52DE19C5-A5AA-4411-B05A-6BE7C4BABB1B}" srcOrd="0" destOrd="0" parTransId="{3EC08986-6FBD-4E74-94A6-4699E210A7C0}" sibTransId="{65132041-BF59-469F-BF6B-AC5749B5D9F0}"/>
    <dgm:cxn modelId="{B17A7958-05BE-4320-9D4A-68526C0596E9}" type="presOf" srcId="{3FD50B1E-590C-4420-8836-E431F39BF1A2}" destId="{8E43142D-6B94-4B2D-9C29-1B92EBD6069A}" srcOrd="0" destOrd="0" presId="urn:microsoft.com/office/officeart/2005/8/layout/radial5"/>
    <dgm:cxn modelId="{DCCBD55A-33C8-4433-8B72-3D3D8F0C5BA8}" type="presOf" srcId="{66662FF3-10F5-47C0-99F4-210953821BA4}" destId="{EAB93677-758A-49A1-9DE9-E348B77DB0DE}" srcOrd="0" destOrd="0" presId="urn:microsoft.com/office/officeart/2005/8/layout/radial5"/>
    <dgm:cxn modelId="{0956885B-30B7-46B3-BF57-18B266C404C1}" srcId="{52DE19C5-A5AA-4411-B05A-6BE7C4BABB1B}" destId="{C2703B1F-DA1C-477A-B7F1-99CD7DE28D5A}" srcOrd="7" destOrd="0" parTransId="{668B57DF-6E4B-4992-AB5A-598C2B8D1BAC}" sibTransId="{286B5CF6-BF18-48D8-BE75-E2967B8C8E3A}"/>
    <dgm:cxn modelId="{5AC1865D-79AF-42AC-81B5-6C2D1271FC35}" type="presOf" srcId="{139FE2D4-A4EF-4EA7-A399-167FD5DCF956}" destId="{45B48AA4-60B7-4E40-A69E-CF58F0DE4639}" srcOrd="0" destOrd="0" presId="urn:microsoft.com/office/officeart/2005/8/layout/radial5"/>
    <dgm:cxn modelId="{64C97C63-3D1F-4D76-BAD0-31B77D601DCD}" type="presOf" srcId="{427E5D6F-D32D-4220-B756-571C4BF49A4F}" destId="{89F0745F-1EEF-47A2-BE69-56A695DEF1AA}" srcOrd="1" destOrd="0" presId="urn:microsoft.com/office/officeart/2005/8/layout/radial5"/>
    <dgm:cxn modelId="{BDC9A871-3E2A-4CD3-A510-E6BAA8DB09DD}" type="presOf" srcId="{139FE2D4-A4EF-4EA7-A399-167FD5DCF956}" destId="{032FC102-5BC6-409D-92CC-D5163BD0FF53}" srcOrd="1" destOrd="0" presId="urn:microsoft.com/office/officeart/2005/8/layout/radial5"/>
    <dgm:cxn modelId="{13B07F75-9CC3-42B6-89AE-D408F581B8AF}" type="presOf" srcId="{47A280BE-B59B-4C7C-A22E-C0EFE29C1506}" destId="{CCD2ACF6-A911-4078-A87F-66C82A7AAFA8}" srcOrd="0" destOrd="0" presId="urn:microsoft.com/office/officeart/2005/8/layout/radial5"/>
    <dgm:cxn modelId="{6D86A877-44A6-4641-89A2-71E3B54B22E6}" type="presOf" srcId="{81523CB1-48CC-4E81-836B-4E64B057D72D}" destId="{830B7264-F3B4-46A7-ABFD-AFE0D382DB75}" srcOrd="0" destOrd="0" presId="urn:microsoft.com/office/officeart/2005/8/layout/radial5"/>
    <dgm:cxn modelId="{481ED17E-0E1E-41B0-BB5E-35065312CDFA}" type="presOf" srcId="{C2703B1F-DA1C-477A-B7F1-99CD7DE28D5A}" destId="{AFEF4DC5-53AE-4EE9-A5A0-BDBBEFE64918}" srcOrd="0" destOrd="0" presId="urn:microsoft.com/office/officeart/2005/8/layout/radial5"/>
    <dgm:cxn modelId="{5D998780-AB1E-4ED3-B204-4275EB48EA22}" type="presOf" srcId="{855FFEAC-A308-404E-8E7F-2DB0C3826795}" destId="{E9BA788F-B575-4B36-BD74-69254C902976}" srcOrd="1" destOrd="0" presId="urn:microsoft.com/office/officeart/2005/8/layout/radial5"/>
    <dgm:cxn modelId="{B5F92282-AB69-46B5-935A-81957BCEA493}" type="presOf" srcId="{0511256C-0A73-4419-8568-75EB224F7A74}" destId="{EF18E6A6-7333-4CD6-8648-93ACD9F8F159}" srcOrd="0" destOrd="0" presId="urn:microsoft.com/office/officeart/2005/8/layout/radial5"/>
    <dgm:cxn modelId="{9D773682-4AE4-43AA-83F3-EF32D0E0264D}" type="presOf" srcId="{595388CE-5B12-4E73-8A12-F34738C0EEFC}" destId="{376640F2-D7DB-40C9-BB1D-3C6739EF7543}" srcOrd="0" destOrd="0" presId="urn:microsoft.com/office/officeart/2005/8/layout/radial5"/>
    <dgm:cxn modelId="{2E62AF8E-B1F5-4F78-BE19-6F37D47EEC42}" type="presOf" srcId="{855FFEAC-A308-404E-8E7F-2DB0C3826795}" destId="{8E6F0437-2B1C-4F03-B709-3940260674A5}" srcOrd="0" destOrd="0" presId="urn:microsoft.com/office/officeart/2005/8/layout/radial5"/>
    <dgm:cxn modelId="{9E7EB491-9D37-4CA8-A383-175FBEC7E33E}" type="presOf" srcId="{0511256C-0A73-4419-8568-75EB224F7A74}" destId="{E8CAA4DF-7FAB-4700-A795-89B99BA38CF6}" srcOrd="1" destOrd="0" presId="urn:microsoft.com/office/officeart/2005/8/layout/radial5"/>
    <dgm:cxn modelId="{A7394092-3FD6-4383-B943-12806A65D7F1}" srcId="{52DE19C5-A5AA-4411-B05A-6BE7C4BABB1B}" destId="{C1226AD5-1544-41D8-BCAE-5991254B167C}" srcOrd="3" destOrd="0" parTransId="{0511256C-0A73-4419-8568-75EB224F7A74}" sibTransId="{90047373-CBBA-411A-A5FB-22683FDD65CC}"/>
    <dgm:cxn modelId="{032917B1-A81E-43B1-ADBC-0CD85256C111}" type="presOf" srcId="{9825A324-4EA5-4765-BBB4-3C7151DBF58B}" destId="{8A48FF79-213F-44F6-A161-F0B19A44BCA0}" srcOrd="0" destOrd="0" presId="urn:microsoft.com/office/officeart/2005/8/layout/radial5"/>
    <dgm:cxn modelId="{8B8563B6-7774-4EA5-B18F-EC4B92BE2367}" srcId="{52DE19C5-A5AA-4411-B05A-6BE7C4BABB1B}" destId="{1FE450CE-ED04-489D-96BD-D51A8F38A353}" srcOrd="1" destOrd="0" parTransId="{9825A324-4EA5-4765-BBB4-3C7151DBF58B}" sibTransId="{9AF05A44-EFBB-49BA-893B-24D54C9DFDD8}"/>
    <dgm:cxn modelId="{D0B715B9-3F41-480A-AA10-BA84E3F7C7D6}" type="presOf" srcId="{52DE19C5-A5AA-4411-B05A-6BE7C4BABB1B}" destId="{059F19CF-52BA-40CA-AF0E-D854B6719B64}" srcOrd="0" destOrd="0" presId="urn:microsoft.com/office/officeart/2005/8/layout/radial5"/>
    <dgm:cxn modelId="{4FD9BBB9-722C-46F1-B9A9-B2E90992F756}" type="presOf" srcId="{C1226AD5-1544-41D8-BCAE-5991254B167C}" destId="{7D666704-DBA1-4CBA-9AD7-8C8323536639}" srcOrd="0" destOrd="0" presId="urn:microsoft.com/office/officeart/2005/8/layout/radial5"/>
    <dgm:cxn modelId="{5AB029BB-2319-491A-9427-7D8675DBF8C7}" srcId="{52DE19C5-A5AA-4411-B05A-6BE7C4BABB1B}" destId="{AA770E92-CEA9-4320-AB76-31C9CE68EE31}" srcOrd="0" destOrd="0" parTransId="{855FFEAC-A308-404E-8E7F-2DB0C3826795}" sibTransId="{14A547A1-92F5-4B94-9FB5-88D9E44270EB}"/>
    <dgm:cxn modelId="{771E4DC1-2F7D-457F-BA0F-63B58A79573A}" type="presOf" srcId="{427E5D6F-D32D-4220-B756-571C4BF49A4F}" destId="{86D83458-4447-4723-998B-CA54592E1149}" srcOrd="0" destOrd="0" presId="urn:microsoft.com/office/officeart/2005/8/layout/radial5"/>
    <dgm:cxn modelId="{A41E9EC7-7019-40D3-AD0D-1B4DE8DB7B78}" srcId="{52DE19C5-A5AA-4411-B05A-6BE7C4BABB1B}" destId="{595388CE-5B12-4E73-8A12-F34738C0EEFC}" srcOrd="2" destOrd="0" parTransId="{427E5D6F-D32D-4220-B756-571C4BF49A4F}" sibTransId="{4FA98DD0-EA92-46B7-8AB0-BBBC2AAF2F79}"/>
    <dgm:cxn modelId="{8E8C57C8-EF46-4A2E-93DE-1C13344C9703}" type="presOf" srcId="{668B57DF-6E4B-4992-AB5A-598C2B8D1BAC}" destId="{1A126E3F-5F7E-441B-9744-05BD764BF8D9}" srcOrd="0" destOrd="0" presId="urn:microsoft.com/office/officeart/2005/8/layout/radial5"/>
    <dgm:cxn modelId="{8CE6F0E6-A0E3-4E99-A33A-BCC23930B060}" type="presOf" srcId="{66662FF3-10F5-47C0-99F4-210953821BA4}" destId="{F4EFC10C-0DD4-45F3-92BC-7EC7C8776728}" srcOrd="1" destOrd="0" presId="urn:microsoft.com/office/officeart/2005/8/layout/radial5"/>
    <dgm:cxn modelId="{D21682E8-40E5-4B58-BEBE-24CBF9CC61E9}" type="presOf" srcId="{1FE450CE-ED04-489D-96BD-D51A8F38A353}" destId="{F07E861B-5FF4-4681-893A-41E6426D04C4}" srcOrd="0" destOrd="0" presId="urn:microsoft.com/office/officeart/2005/8/layout/radial5"/>
    <dgm:cxn modelId="{016B8FEC-092A-4182-A4CE-B6E4F598BC60}" type="presOf" srcId="{AA770E92-CEA9-4320-AB76-31C9CE68EE31}" destId="{C235AE9C-B3FD-4A5F-9499-162A48E17F7A}" srcOrd="0" destOrd="0" presId="urn:microsoft.com/office/officeart/2005/8/layout/radial5"/>
    <dgm:cxn modelId="{0AA766FF-2882-4F16-9FA8-37C0BD439B00}" srcId="{52DE19C5-A5AA-4411-B05A-6BE7C4BABB1B}" destId="{81523CB1-48CC-4E81-836B-4E64B057D72D}" srcOrd="4" destOrd="0" parTransId="{139FE2D4-A4EF-4EA7-A399-167FD5DCF956}" sibTransId="{D2C25BC9-6E1F-48CD-B966-95C0D38C54A3}"/>
    <dgm:cxn modelId="{CEAEDD4A-A490-43F8-85E3-6250851D6DC1}" type="presParOf" srcId="{5222606E-D638-4BEA-BB36-A0452A9FC1A1}" destId="{059F19CF-52BA-40CA-AF0E-D854B6719B64}" srcOrd="0" destOrd="0" presId="urn:microsoft.com/office/officeart/2005/8/layout/radial5"/>
    <dgm:cxn modelId="{D86CA2C9-D165-424F-BEEE-E10CB8E7F0C2}" type="presParOf" srcId="{5222606E-D638-4BEA-BB36-A0452A9FC1A1}" destId="{8E6F0437-2B1C-4F03-B709-3940260674A5}" srcOrd="1" destOrd="0" presId="urn:microsoft.com/office/officeart/2005/8/layout/radial5"/>
    <dgm:cxn modelId="{18A2D2EB-CE09-40DB-BE59-6D2EB6DF4DD3}" type="presParOf" srcId="{8E6F0437-2B1C-4F03-B709-3940260674A5}" destId="{E9BA788F-B575-4B36-BD74-69254C902976}" srcOrd="0" destOrd="0" presId="urn:microsoft.com/office/officeart/2005/8/layout/radial5"/>
    <dgm:cxn modelId="{DFE7330F-1C8C-426D-B7D1-F02A53006F9B}" type="presParOf" srcId="{5222606E-D638-4BEA-BB36-A0452A9FC1A1}" destId="{C235AE9C-B3FD-4A5F-9499-162A48E17F7A}" srcOrd="2" destOrd="0" presId="urn:microsoft.com/office/officeart/2005/8/layout/radial5"/>
    <dgm:cxn modelId="{6EEAA0ED-C9E4-4B10-84DE-C2261ECA65B3}" type="presParOf" srcId="{5222606E-D638-4BEA-BB36-A0452A9FC1A1}" destId="{8A48FF79-213F-44F6-A161-F0B19A44BCA0}" srcOrd="3" destOrd="0" presId="urn:microsoft.com/office/officeart/2005/8/layout/radial5"/>
    <dgm:cxn modelId="{912F26AC-9F0E-4A18-88A4-74E65A20059C}" type="presParOf" srcId="{8A48FF79-213F-44F6-A161-F0B19A44BCA0}" destId="{B3109ADC-2CB6-413F-8B0E-3D660908C8C1}" srcOrd="0" destOrd="0" presId="urn:microsoft.com/office/officeart/2005/8/layout/radial5"/>
    <dgm:cxn modelId="{2516EA60-2CCA-4045-99A5-57140D17F2D2}" type="presParOf" srcId="{5222606E-D638-4BEA-BB36-A0452A9FC1A1}" destId="{F07E861B-5FF4-4681-893A-41E6426D04C4}" srcOrd="4" destOrd="0" presId="urn:microsoft.com/office/officeart/2005/8/layout/radial5"/>
    <dgm:cxn modelId="{AB0017AB-3482-4BE8-84DE-0D61820BEB87}" type="presParOf" srcId="{5222606E-D638-4BEA-BB36-A0452A9FC1A1}" destId="{86D83458-4447-4723-998B-CA54592E1149}" srcOrd="5" destOrd="0" presId="urn:microsoft.com/office/officeart/2005/8/layout/radial5"/>
    <dgm:cxn modelId="{A1B1B848-864F-455F-A408-0A0B5706C174}" type="presParOf" srcId="{86D83458-4447-4723-998B-CA54592E1149}" destId="{89F0745F-1EEF-47A2-BE69-56A695DEF1AA}" srcOrd="0" destOrd="0" presId="urn:microsoft.com/office/officeart/2005/8/layout/radial5"/>
    <dgm:cxn modelId="{B00F8A00-4430-44EF-891B-2CF073FF6788}" type="presParOf" srcId="{5222606E-D638-4BEA-BB36-A0452A9FC1A1}" destId="{376640F2-D7DB-40C9-BB1D-3C6739EF7543}" srcOrd="6" destOrd="0" presId="urn:microsoft.com/office/officeart/2005/8/layout/radial5"/>
    <dgm:cxn modelId="{6BC8CDA4-295C-44A7-8E14-BFC5CFD9BC84}" type="presParOf" srcId="{5222606E-D638-4BEA-BB36-A0452A9FC1A1}" destId="{EF18E6A6-7333-4CD6-8648-93ACD9F8F159}" srcOrd="7" destOrd="0" presId="urn:microsoft.com/office/officeart/2005/8/layout/radial5"/>
    <dgm:cxn modelId="{F1AF9742-DCC5-4967-81DA-E867BF2ED371}" type="presParOf" srcId="{EF18E6A6-7333-4CD6-8648-93ACD9F8F159}" destId="{E8CAA4DF-7FAB-4700-A795-89B99BA38CF6}" srcOrd="0" destOrd="0" presId="urn:microsoft.com/office/officeart/2005/8/layout/radial5"/>
    <dgm:cxn modelId="{855DE0D4-8CC7-4DA8-8CAC-127E1DF7E262}" type="presParOf" srcId="{5222606E-D638-4BEA-BB36-A0452A9FC1A1}" destId="{7D666704-DBA1-4CBA-9AD7-8C8323536639}" srcOrd="8" destOrd="0" presId="urn:microsoft.com/office/officeart/2005/8/layout/radial5"/>
    <dgm:cxn modelId="{599E1D3D-3E46-49F9-A705-D946D204CB12}" type="presParOf" srcId="{5222606E-D638-4BEA-BB36-A0452A9FC1A1}" destId="{45B48AA4-60B7-4E40-A69E-CF58F0DE4639}" srcOrd="9" destOrd="0" presId="urn:microsoft.com/office/officeart/2005/8/layout/radial5"/>
    <dgm:cxn modelId="{BD79B32F-92BB-40F6-B2E6-9203816132D2}" type="presParOf" srcId="{45B48AA4-60B7-4E40-A69E-CF58F0DE4639}" destId="{032FC102-5BC6-409D-92CC-D5163BD0FF53}" srcOrd="0" destOrd="0" presId="urn:microsoft.com/office/officeart/2005/8/layout/radial5"/>
    <dgm:cxn modelId="{BAB9F911-EFEF-4D03-B1BA-D36AF9308804}" type="presParOf" srcId="{5222606E-D638-4BEA-BB36-A0452A9FC1A1}" destId="{830B7264-F3B4-46A7-ABFD-AFE0D382DB75}" srcOrd="10" destOrd="0" presId="urn:microsoft.com/office/officeart/2005/8/layout/radial5"/>
    <dgm:cxn modelId="{96400955-4F1E-41C9-986E-0896694CD940}" type="presParOf" srcId="{5222606E-D638-4BEA-BB36-A0452A9FC1A1}" destId="{CCD2ACF6-A911-4078-A87F-66C82A7AAFA8}" srcOrd="11" destOrd="0" presId="urn:microsoft.com/office/officeart/2005/8/layout/radial5"/>
    <dgm:cxn modelId="{CD4B6CF0-2AAD-4007-A46F-C020BBFF43A0}" type="presParOf" srcId="{CCD2ACF6-A911-4078-A87F-66C82A7AAFA8}" destId="{6F62F88D-AAC7-4B74-9E23-CF72B2CB2B9E}" srcOrd="0" destOrd="0" presId="urn:microsoft.com/office/officeart/2005/8/layout/radial5"/>
    <dgm:cxn modelId="{38F10256-438C-4695-8C33-6BE1C70A0CE9}" type="presParOf" srcId="{5222606E-D638-4BEA-BB36-A0452A9FC1A1}" destId="{7B761D9E-692C-4EA4-BE81-889B2E9DBA08}" srcOrd="12" destOrd="0" presId="urn:microsoft.com/office/officeart/2005/8/layout/radial5"/>
    <dgm:cxn modelId="{F7D14F02-4591-4E26-B183-493F86E934B4}" type="presParOf" srcId="{5222606E-D638-4BEA-BB36-A0452A9FC1A1}" destId="{EAB93677-758A-49A1-9DE9-E348B77DB0DE}" srcOrd="13" destOrd="0" presId="urn:microsoft.com/office/officeart/2005/8/layout/radial5"/>
    <dgm:cxn modelId="{6CDECC48-BAC0-49CC-8418-24EE84048861}" type="presParOf" srcId="{EAB93677-758A-49A1-9DE9-E348B77DB0DE}" destId="{F4EFC10C-0DD4-45F3-92BC-7EC7C8776728}" srcOrd="0" destOrd="0" presId="urn:microsoft.com/office/officeart/2005/8/layout/radial5"/>
    <dgm:cxn modelId="{CDE70869-70BB-424E-BDDD-1CF43AA267D5}" type="presParOf" srcId="{5222606E-D638-4BEA-BB36-A0452A9FC1A1}" destId="{8E43142D-6B94-4B2D-9C29-1B92EBD6069A}" srcOrd="14" destOrd="0" presId="urn:microsoft.com/office/officeart/2005/8/layout/radial5"/>
    <dgm:cxn modelId="{56168534-F5A8-4869-98A7-013056836C9C}" type="presParOf" srcId="{5222606E-D638-4BEA-BB36-A0452A9FC1A1}" destId="{1A126E3F-5F7E-441B-9744-05BD764BF8D9}" srcOrd="15" destOrd="0" presId="urn:microsoft.com/office/officeart/2005/8/layout/radial5"/>
    <dgm:cxn modelId="{14F99919-4E3E-4EBD-A735-5AEC32B23033}" type="presParOf" srcId="{1A126E3F-5F7E-441B-9744-05BD764BF8D9}" destId="{3155AA2F-00F2-4CE5-BC00-25754ABD3D6E}" srcOrd="0" destOrd="0" presId="urn:microsoft.com/office/officeart/2005/8/layout/radial5"/>
    <dgm:cxn modelId="{CEC1EB72-1D19-4D40-A66C-4C857063B193}" type="presParOf" srcId="{5222606E-D638-4BEA-BB36-A0452A9FC1A1}" destId="{AFEF4DC5-53AE-4EE9-A5A0-BDBBEFE64918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EB36A2E-3ED9-4E91-A600-980632A4004E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</dgm:pt>
    <dgm:pt modelId="{C64D1FF4-D244-4E57-AA32-883A3A10C516}">
      <dgm:prSet phldrT="[Metin]" custT="1"/>
      <dgm:spPr/>
      <dgm:t>
        <a:bodyPr/>
        <a:lstStyle/>
        <a:p>
          <a:r>
            <a:rPr lang="tr-TR" sz="1100" dirty="0"/>
            <a:t>Nitrat</a:t>
          </a:r>
        </a:p>
      </dgm:t>
    </dgm:pt>
    <dgm:pt modelId="{AB0AC32D-9E8B-48E7-B1E7-A348B7D010A8}" type="parTrans" cxnId="{5A855F91-726B-4B20-A6DB-803E30D63E78}">
      <dgm:prSet/>
      <dgm:spPr/>
      <dgm:t>
        <a:bodyPr/>
        <a:lstStyle/>
        <a:p>
          <a:endParaRPr lang="tr-TR" sz="1100"/>
        </a:p>
      </dgm:t>
    </dgm:pt>
    <dgm:pt modelId="{04CCE464-893C-4478-967E-BAD9E178A1FC}" type="sibTrans" cxnId="{5A855F91-726B-4B20-A6DB-803E30D63E78}">
      <dgm:prSet/>
      <dgm:spPr/>
      <dgm:t>
        <a:bodyPr/>
        <a:lstStyle/>
        <a:p>
          <a:endParaRPr lang="tr-TR" sz="1100"/>
        </a:p>
      </dgm:t>
    </dgm:pt>
    <dgm:pt modelId="{E4F7E1B8-192C-41FF-95F6-4BD6AF15F8C5}">
      <dgm:prSet phldrT="[Metin]" custT="1"/>
      <dgm:spPr/>
      <dgm:t>
        <a:bodyPr/>
        <a:lstStyle/>
        <a:p>
          <a:r>
            <a:rPr lang="tr-TR" sz="1100" dirty="0"/>
            <a:t>Sularda Nitrat Kirliliği</a:t>
          </a:r>
        </a:p>
      </dgm:t>
    </dgm:pt>
    <dgm:pt modelId="{777C5A58-0F04-4E16-8893-CAB16C321780}" type="parTrans" cxnId="{8DF531F2-E02B-4D70-A37F-64C3A4A48423}">
      <dgm:prSet/>
      <dgm:spPr/>
      <dgm:t>
        <a:bodyPr/>
        <a:lstStyle/>
        <a:p>
          <a:endParaRPr lang="tr-TR" sz="1100"/>
        </a:p>
      </dgm:t>
    </dgm:pt>
    <dgm:pt modelId="{64B4A79D-51D8-4BAA-873D-67FC1C5ACBBA}" type="sibTrans" cxnId="{8DF531F2-E02B-4D70-A37F-64C3A4A48423}">
      <dgm:prSet/>
      <dgm:spPr/>
      <dgm:t>
        <a:bodyPr/>
        <a:lstStyle/>
        <a:p>
          <a:endParaRPr lang="tr-TR" sz="1100"/>
        </a:p>
      </dgm:t>
    </dgm:pt>
    <dgm:pt modelId="{1E63BBD5-C2B2-40C3-AC19-A55EBC0DB3F7}">
      <dgm:prSet phldrT="[Metin]" custT="1"/>
      <dgm:spPr/>
      <dgm:t>
        <a:bodyPr/>
        <a:lstStyle/>
        <a:p>
          <a:r>
            <a:rPr lang="tr-TR" sz="1100" dirty="0"/>
            <a:t>Tarımsal Kaynaklı Nitratın Sulara Etkisi</a:t>
          </a:r>
        </a:p>
      </dgm:t>
    </dgm:pt>
    <dgm:pt modelId="{FAFEDDE9-DE28-40D4-A4F1-D23BAB609E77}" type="parTrans" cxnId="{348FB26C-0F94-4B82-A942-7E2FD5BF81D8}">
      <dgm:prSet/>
      <dgm:spPr/>
      <dgm:t>
        <a:bodyPr/>
        <a:lstStyle/>
        <a:p>
          <a:endParaRPr lang="tr-TR" sz="1100"/>
        </a:p>
      </dgm:t>
    </dgm:pt>
    <dgm:pt modelId="{60F87A8C-68A6-4085-8DF4-1F8BCF49BC30}" type="sibTrans" cxnId="{348FB26C-0F94-4B82-A942-7E2FD5BF81D8}">
      <dgm:prSet/>
      <dgm:spPr/>
      <dgm:t>
        <a:bodyPr/>
        <a:lstStyle/>
        <a:p>
          <a:endParaRPr lang="tr-TR" sz="1100"/>
        </a:p>
      </dgm:t>
    </dgm:pt>
    <dgm:pt modelId="{5604B875-A783-490A-AA7C-D15EC3373043}">
      <dgm:prSet phldrT="[Metin]" custT="1"/>
      <dgm:spPr/>
      <dgm:t>
        <a:bodyPr/>
        <a:lstStyle/>
        <a:p>
          <a:r>
            <a:rPr lang="tr-TR" sz="1100" dirty="0"/>
            <a:t>İzleme ve Değerlendirme</a:t>
          </a:r>
        </a:p>
      </dgm:t>
    </dgm:pt>
    <dgm:pt modelId="{F5618454-1223-44FA-9801-5F1C9D8DD9F5}" type="parTrans" cxnId="{CAF0095B-887F-4E10-9971-903005D5438B}">
      <dgm:prSet/>
      <dgm:spPr/>
      <dgm:t>
        <a:bodyPr/>
        <a:lstStyle/>
        <a:p>
          <a:endParaRPr lang="tr-TR" sz="1100"/>
        </a:p>
      </dgm:t>
    </dgm:pt>
    <dgm:pt modelId="{41D5EA01-6DB3-4C55-A5AA-A664ADC3ABA6}" type="sibTrans" cxnId="{CAF0095B-887F-4E10-9971-903005D5438B}">
      <dgm:prSet/>
      <dgm:spPr/>
      <dgm:t>
        <a:bodyPr/>
        <a:lstStyle/>
        <a:p>
          <a:endParaRPr lang="tr-TR" sz="1100"/>
        </a:p>
      </dgm:t>
    </dgm:pt>
    <dgm:pt modelId="{AF22C08B-7F94-4449-8A43-EADB83F7C086}">
      <dgm:prSet phldrT="[Metin]" custT="1"/>
      <dgm:spPr/>
      <dgm:t>
        <a:bodyPr/>
        <a:lstStyle/>
        <a:p>
          <a:r>
            <a:rPr lang="tr-TR" sz="1100" dirty="0"/>
            <a:t>Alınması Gereken Önlemler</a:t>
          </a:r>
        </a:p>
      </dgm:t>
    </dgm:pt>
    <dgm:pt modelId="{C5861692-421C-4D33-910E-FC86AA688097}" type="parTrans" cxnId="{991E68D9-F5DC-4C39-908E-F7806CB55312}">
      <dgm:prSet/>
      <dgm:spPr/>
      <dgm:t>
        <a:bodyPr/>
        <a:lstStyle/>
        <a:p>
          <a:endParaRPr lang="tr-TR" sz="1100"/>
        </a:p>
      </dgm:t>
    </dgm:pt>
    <dgm:pt modelId="{74043A7C-AE58-451F-B41C-F1411ED0E940}" type="sibTrans" cxnId="{991E68D9-F5DC-4C39-908E-F7806CB55312}">
      <dgm:prSet/>
      <dgm:spPr/>
      <dgm:t>
        <a:bodyPr/>
        <a:lstStyle/>
        <a:p>
          <a:endParaRPr lang="tr-TR" sz="1100"/>
        </a:p>
      </dgm:t>
    </dgm:pt>
    <dgm:pt modelId="{F482C5C8-D498-4739-AAD7-C46E2641E35C}">
      <dgm:prSet phldrT="[Metin]" custT="1"/>
      <dgm:spPr/>
      <dgm:t>
        <a:bodyPr/>
        <a:lstStyle/>
        <a:p>
          <a:r>
            <a:rPr lang="tr-TR" sz="1100" dirty="0"/>
            <a:t>Nitrat Direktifi</a:t>
          </a:r>
        </a:p>
      </dgm:t>
    </dgm:pt>
    <dgm:pt modelId="{AC233324-7347-4A42-9B79-8F7280A2608F}" type="parTrans" cxnId="{B34B788A-F836-4671-A945-CF00B12D251E}">
      <dgm:prSet/>
      <dgm:spPr/>
      <dgm:t>
        <a:bodyPr/>
        <a:lstStyle/>
        <a:p>
          <a:endParaRPr lang="tr-TR" sz="1100"/>
        </a:p>
      </dgm:t>
    </dgm:pt>
    <dgm:pt modelId="{25B77CF4-753C-4376-ADD0-EF87698DDB0A}" type="sibTrans" cxnId="{B34B788A-F836-4671-A945-CF00B12D251E}">
      <dgm:prSet/>
      <dgm:spPr/>
      <dgm:t>
        <a:bodyPr/>
        <a:lstStyle/>
        <a:p>
          <a:endParaRPr lang="tr-TR" sz="1100"/>
        </a:p>
      </dgm:t>
    </dgm:pt>
    <dgm:pt modelId="{F3DC5AC7-ABFE-4A63-A70A-AA9B598FD1CD}">
      <dgm:prSet phldrT="[Metin]" custT="1"/>
      <dgm:spPr/>
      <dgm:t>
        <a:bodyPr/>
        <a:lstStyle/>
        <a:p>
          <a:r>
            <a:rPr lang="tr-TR" sz="1100" dirty="0"/>
            <a:t>Nitrat Yönetmeliği</a:t>
          </a:r>
        </a:p>
      </dgm:t>
    </dgm:pt>
    <dgm:pt modelId="{78CADEFC-3028-4605-A302-DD4FC5ABE115}" type="parTrans" cxnId="{EC2B15B3-3CFD-44FB-B5E9-D4678308EB73}">
      <dgm:prSet/>
      <dgm:spPr/>
      <dgm:t>
        <a:bodyPr/>
        <a:lstStyle/>
        <a:p>
          <a:endParaRPr lang="tr-TR" sz="1100"/>
        </a:p>
      </dgm:t>
    </dgm:pt>
    <dgm:pt modelId="{006EFEB6-89F6-448C-BA4B-29B35FDF1E9B}" type="sibTrans" cxnId="{EC2B15B3-3CFD-44FB-B5E9-D4678308EB73}">
      <dgm:prSet/>
      <dgm:spPr/>
      <dgm:t>
        <a:bodyPr/>
        <a:lstStyle/>
        <a:p>
          <a:endParaRPr lang="tr-TR" sz="1100"/>
        </a:p>
      </dgm:t>
    </dgm:pt>
    <dgm:pt modelId="{335613D0-0ADC-4B2E-AFFE-D9350E92AA6D}">
      <dgm:prSet phldrT="[Metin]" custT="1"/>
      <dgm:spPr/>
      <dgm:t>
        <a:bodyPr/>
        <a:lstStyle/>
        <a:p>
          <a:r>
            <a:rPr lang="tr-TR" sz="1100" dirty="0"/>
            <a:t>İyi Tarım Uygulama Kodu</a:t>
          </a:r>
        </a:p>
      </dgm:t>
    </dgm:pt>
    <dgm:pt modelId="{D6EC40A3-053F-4330-9EC8-282150AD8483}" type="parTrans" cxnId="{5EA06054-62FC-41A7-A381-FA8F44983519}">
      <dgm:prSet/>
      <dgm:spPr/>
      <dgm:t>
        <a:bodyPr/>
        <a:lstStyle/>
        <a:p>
          <a:endParaRPr lang="tr-TR" sz="1100"/>
        </a:p>
      </dgm:t>
    </dgm:pt>
    <dgm:pt modelId="{36546157-7C67-46E2-BCAC-DD1A2750A700}" type="sibTrans" cxnId="{5EA06054-62FC-41A7-A381-FA8F44983519}">
      <dgm:prSet/>
      <dgm:spPr/>
      <dgm:t>
        <a:bodyPr/>
        <a:lstStyle/>
        <a:p>
          <a:endParaRPr lang="tr-TR" sz="1100"/>
        </a:p>
      </dgm:t>
    </dgm:pt>
    <dgm:pt modelId="{5394523C-9288-432D-B549-E4BC340A02C9}">
      <dgm:prSet phldrT="[Metin]" custT="1"/>
      <dgm:spPr/>
      <dgm:t>
        <a:bodyPr/>
        <a:lstStyle/>
        <a:p>
          <a:r>
            <a:rPr lang="tr-TR" sz="1100" dirty="0"/>
            <a:t>Nitrata Hassas Bölgeler</a:t>
          </a:r>
        </a:p>
      </dgm:t>
    </dgm:pt>
    <dgm:pt modelId="{771A0E86-7086-44FB-86F3-216AFBD5386D}" type="parTrans" cxnId="{32E698BA-A5F2-4EA5-BDE2-CD195068F78B}">
      <dgm:prSet/>
      <dgm:spPr/>
      <dgm:t>
        <a:bodyPr/>
        <a:lstStyle/>
        <a:p>
          <a:endParaRPr lang="tr-TR" sz="1100"/>
        </a:p>
      </dgm:t>
    </dgm:pt>
    <dgm:pt modelId="{31BF4477-62EE-4134-83BE-8C44E322745E}" type="sibTrans" cxnId="{32E698BA-A5F2-4EA5-BDE2-CD195068F78B}">
      <dgm:prSet/>
      <dgm:spPr/>
      <dgm:t>
        <a:bodyPr/>
        <a:lstStyle/>
        <a:p>
          <a:endParaRPr lang="tr-TR" sz="1100"/>
        </a:p>
      </dgm:t>
    </dgm:pt>
    <dgm:pt modelId="{C31C1F79-8D98-4EF8-8E20-318D881D2E23}">
      <dgm:prSet phldrT="[Metin]" custT="1"/>
      <dgm:spPr/>
      <dgm:t>
        <a:bodyPr/>
        <a:lstStyle/>
        <a:p>
          <a:r>
            <a:rPr lang="tr-TR" sz="1100" dirty="0"/>
            <a:t>Nitrat eylem Planları</a:t>
          </a:r>
        </a:p>
      </dgm:t>
    </dgm:pt>
    <dgm:pt modelId="{59B8F479-EDBF-4153-ABCB-33B0E362C999}" type="parTrans" cxnId="{4782C1B5-8A82-402C-9B5D-CF609FA70846}">
      <dgm:prSet/>
      <dgm:spPr/>
      <dgm:t>
        <a:bodyPr/>
        <a:lstStyle/>
        <a:p>
          <a:endParaRPr lang="tr-TR" sz="1100"/>
        </a:p>
      </dgm:t>
    </dgm:pt>
    <dgm:pt modelId="{43BF1DFF-42CF-40BB-BD9F-5712B9F37C60}" type="sibTrans" cxnId="{4782C1B5-8A82-402C-9B5D-CF609FA70846}">
      <dgm:prSet/>
      <dgm:spPr/>
      <dgm:t>
        <a:bodyPr/>
        <a:lstStyle/>
        <a:p>
          <a:endParaRPr lang="tr-TR" sz="1100"/>
        </a:p>
      </dgm:t>
    </dgm:pt>
    <dgm:pt modelId="{9C3C60B8-FA51-41E9-8511-D55D69D6D0AB}">
      <dgm:prSet phldrT="[Metin]" custT="1"/>
      <dgm:spPr/>
      <dgm:t>
        <a:bodyPr/>
        <a:lstStyle/>
        <a:p>
          <a:r>
            <a:rPr lang="tr-TR" sz="1100" dirty="0"/>
            <a:t>Planın Uygulanması</a:t>
          </a:r>
        </a:p>
      </dgm:t>
    </dgm:pt>
    <dgm:pt modelId="{6161140A-A33F-4FDB-BD85-325E86DB42DD}" type="parTrans" cxnId="{EE0D67AA-EAB1-4BEE-9769-F9332CCD61D9}">
      <dgm:prSet/>
      <dgm:spPr/>
      <dgm:t>
        <a:bodyPr/>
        <a:lstStyle/>
        <a:p>
          <a:endParaRPr lang="tr-TR" sz="1100"/>
        </a:p>
      </dgm:t>
    </dgm:pt>
    <dgm:pt modelId="{9456D0B2-7273-45B6-BF4E-7DF2331B5CE8}" type="sibTrans" cxnId="{EE0D67AA-EAB1-4BEE-9769-F9332CCD61D9}">
      <dgm:prSet/>
      <dgm:spPr/>
      <dgm:t>
        <a:bodyPr/>
        <a:lstStyle/>
        <a:p>
          <a:endParaRPr lang="tr-TR" sz="1100"/>
        </a:p>
      </dgm:t>
    </dgm:pt>
    <dgm:pt modelId="{4133A7BC-F8F0-47E8-A00B-C8F991EA6CDC}" type="pres">
      <dgm:prSet presAssocID="{2EB36A2E-3ED9-4E91-A600-980632A4004E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1EC092F-043F-4A3D-966B-0EF103ACF9A0}" type="pres">
      <dgm:prSet presAssocID="{C64D1FF4-D244-4E57-AA32-883A3A10C516}" presName="vertOne" presStyleCnt="0"/>
      <dgm:spPr/>
    </dgm:pt>
    <dgm:pt modelId="{C12CC541-1BD0-4A2B-A075-1B294E5DD8CF}" type="pres">
      <dgm:prSet presAssocID="{C64D1FF4-D244-4E57-AA32-883A3A10C516}" presName="txOne" presStyleLbl="node0" presStyleIdx="0" presStyleCnt="11">
        <dgm:presLayoutVars>
          <dgm:chPref val="3"/>
        </dgm:presLayoutVars>
      </dgm:prSet>
      <dgm:spPr/>
    </dgm:pt>
    <dgm:pt modelId="{950CDE2C-89AB-45DF-A7C6-DF85709600C9}" type="pres">
      <dgm:prSet presAssocID="{C64D1FF4-D244-4E57-AA32-883A3A10C516}" presName="horzOne" presStyleCnt="0"/>
      <dgm:spPr/>
    </dgm:pt>
    <dgm:pt modelId="{ECB23D14-A0D0-412B-944C-8535D27CFF18}" type="pres">
      <dgm:prSet presAssocID="{04CCE464-893C-4478-967E-BAD9E178A1FC}" presName="sibSpaceOne" presStyleCnt="0"/>
      <dgm:spPr/>
    </dgm:pt>
    <dgm:pt modelId="{3FA75235-21D6-4B97-8924-A7FEFBD31E58}" type="pres">
      <dgm:prSet presAssocID="{E4F7E1B8-192C-41FF-95F6-4BD6AF15F8C5}" presName="vertOne" presStyleCnt="0"/>
      <dgm:spPr/>
    </dgm:pt>
    <dgm:pt modelId="{7D4CC56F-3BEC-4A1F-A606-ECF6223E963A}" type="pres">
      <dgm:prSet presAssocID="{E4F7E1B8-192C-41FF-95F6-4BD6AF15F8C5}" presName="txOne" presStyleLbl="node0" presStyleIdx="1" presStyleCnt="11">
        <dgm:presLayoutVars>
          <dgm:chPref val="3"/>
        </dgm:presLayoutVars>
      </dgm:prSet>
      <dgm:spPr/>
    </dgm:pt>
    <dgm:pt modelId="{6674B66E-81F0-4CDE-9422-4A209ECC9D5A}" type="pres">
      <dgm:prSet presAssocID="{E4F7E1B8-192C-41FF-95F6-4BD6AF15F8C5}" presName="horzOne" presStyleCnt="0"/>
      <dgm:spPr/>
    </dgm:pt>
    <dgm:pt modelId="{067A94B0-DB9A-482D-9DCC-9549F54C4F42}" type="pres">
      <dgm:prSet presAssocID="{64B4A79D-51D8-4BAA-873D-67FC1C5ACBBA}" presName="sibSpaceOne" presStyleCnt="0"/>
      <dgm:spPr/>
    </dgm:pt>
    <dgm:pt modelId="{DDEA5E5B-946E-4E93-B335-41EBF6565F34}" type="pres">
      <dgm:prSet presAssocID="{1E63BBD5-C2B2-40C3-AC19-A55EBC0DB3F7}" presName="vertOne" presStyleCnt="0"/>
      <dgm:spPr/>
    </dgm:pt>
    <dgm:pt modelId="{D120F005-16F3-406B-A7AB-E460D99B21DF}" type="pres">
      <dgm:prSet presAssocID="{1E63BBD5-C2B2-40C3-AC19-A55EBC0DB3F7}" presName="txOne" presStyleLbl="node0" presStyleIdx="2" presStyleCnt="11">
        <dgm:presLayoutVars>
          <dgm:chPref val="3"/>
        </dgm:presLayoutVars>
      </dgm:prSet>
      <dgm:spPr/>
    </dgm:pt>
    <dgm:pt modelId="{F078DBF0-439A-47D3-B208-B780C202406C}" type="pres">
      <dgm:prSet presAssocID="{1E63BBD5-C2B2-40C3-AC19-A55EBC0DB3F7}" presName="horzOne" presStyleCnt="0"/>
      <dgm:spPr/>
    </dgm:pt>
    <dgm:pt modelId="{1DC972DA-1B62-4EE6-B877-6FE34B873786}" type="pres">
      <dgm:prSet presAssocID="{60F87A8C-68A6-4085-8DF4-1F8BCF49BC30}" presName="sibSpaceOne" presStyleCnt="0"/>
      <dgm:spPr/>
    </dgm:pt>
    <dgm:pt modelId="{9DDA5924-63D6-4AED-A626-082B1D6F0C53}" type="pres">
      <dgm:prSet presAssocID="{AF22C08B-7F94-4449-8A43-EADB83F7C086}" presName="vertOne" presStyleCnt="0"/>
      <dgm:spPr/>
    </dgm:pt>
    <dgm:pt modelId="{ADE0A4F1-0356-44B9-8513-74205364FF40}" type="pres">
      <dgm:prSet presAssocID="{AF22C08B-7F94-4449-8A43-EADB83F7C086}" presName="txOne" presStyleLbl="node0" presStyleIdx="3" presStyleCnt="11">
        <dgm:presLayoutVars>
          <dgm:chPref val="3"/>
        </dgm:presLayoutVars>
      </dgm:prSet>
      <dgm:spPr/>
    </dgm:pt>
    <dgm:pt modelId="{D548FC94-1878-4A2F-897A-BF874511681A}" type="pres">
      <dgm:prSet presAssocID="{AF22C08B-7F94-4449-8A43-EADB83F7C086}" presName="horzOne" presStyleCnt="0"/>
      <dgm:spPr/>
    </dgm:pt>
    <dgm:pt modelId="{246642EE-58BF-4296-94A0-13F52C17F8EB}" type="pres">
      <dgm:prSet presAssocID="{74043A7C-AE58-451F-B41C-F1411ED0E940}" presName="sibSpaceOne" presStyleCnt="0"/>
      <dgm:spPr/>
    </dgm:pt>
    <dgm:pt modelId="{F738F8CF-A34A-465F-B5FA-CD029FFBB5CC}" type="pres">
      <dgm:prSet presAssocID="{F482C5C8-D498-4739-AAD7-C46E2641E35C}" presName="vertOne" presStyleCnt="0"/>
      <dgm:spPr/>
    </dgm:pt>
    <dgm:pt modelId="{06D8DF30-1143-4950-919A-3F5D8B7D8893}" type="pres">
      <dgm:prSet presAssocID="{F482C5C8-D498-4739-AAD7-C46E2641E35C}" presName="txOne" presStyleLbl="node0" presStyleIdx="4" presStyleCnt="11">
        <dgm:presLayoutVars>
          <dgm:chPref val="3"/>
        </dgm:presLayoutVars>
      </dgm:prSet>
      <dgm:spPr/>
    </dgm:pt>
    <dgm:pt modelId="{450CB25C-93A4-402D-9B27-96C900163438}" type="pres">
      <dgm:prSet presAssocID="{F482C5C8-D498-4739-AAD7-C46E2641E35C}" presName="horzOne" presStyleCnt="0"/>
      <dgm:spPr/>
    </dgm:pt>
    <dgm:pt modelId="{FFA31BA6-2229-4166-9726-16F84AAFFCFE}" type="pres">
      <dgm:prSet presAssocID="{25B77CF4-753C-4376-ADD0-EF87698DDB0A}" presName="sibSpaceOne" presStyleCnt="0"/>
      <dgm:spPr/>
    </dgm:pt>
    <dgm:pt modelId="{43568803-3DC9-4DB4-9520-71701CB04A88}" type="pres">
      <dgm:prSet presAssocID="{F3DC5AC7-ABFE-4A63-A70A-AA9B598FD1CD}" presName="vertOne" presStyleCnt="0"/>
      <dgm:spPr/>
    </dgm:pt>
    <dgm:pt modelId="{31035D90-6D4C-4173-A8CD-1B27E1B892EF}" type="pres">
      <dgm:prSet presAssocID="{F3DC5AC7-ABFE-4A63-A70A-AA9B598FD1CD}" presName="txOne" presStyleLbl="node0" presStyleIdx="5" presStyleCnt="11">
        <dgm:presLayoutVars>
          <dgm:chPref val="3"/>
        </dgm:presLayoutVars>
      </dgm:prSet>
      <dgm:spPr/>
    </dgm:pt>
    <dgm:pt modelId="{5CEB320C-F375-473A-8126-FB052C1A7FCB}" type="pres">
      <dgm:prSet presAssocID="{F3DC5AC7-ABFE-4A63-A70A-AA9B598FD1CD}" presName="horzOne" presStyleCnt="0"/>
      <dgm:spPr/>
    </dgm:pt>
    <dgm:pt modelId="{D7AA169A-C813-4F9A-8B79-B1CD7718D4D1}" type="pres">
      <dgm:prSet presAssocID="{006EFEB6-89F6-448C-BA4B-29B35FDF1E9B}" presName="sibSpaceOne" presStyleCnt="0"/>
      <dgm:spPr/>
    </dgm:pt>
    <dgm:pt modelId="{47D8F3A9-E2F8-4930-8C1A-82831910B551}" type="pres">
      <dgm:prSet presAssocID="{335613D0-0ADC-4B2E-AFFE-D9350E92AA6D}" presName="vertOne" presStyleCnt="0"/>
      <dgm:spPr/>
    </dgm:pt>
    <dgm:pt modelId="{32027E85-3ACA-49A5-9FD5-FCBDE68F1985}" type="pres">
      <dgm:prSet presAssocID="{335613D0-0ADC-4B2E-AFFE-D9350E92AA6D}" presName="txOne" presStyleLbl="node0" presStyleIdx="6" presStyleCnt="11">
        <dgm:presLayoutVars>
          <dgm:chPref val="3"/>
        </dgm:presLayoutVars>
      </dgm:prSet>
      <dgm:spPr/>
    </dgm:pt>
    <dgm:pt modelId="{0992E3F9-9535-49EA-9737-A5055D0E4F0D}" type="pres">
      <dgm:prSet presAssocID="{335613D0-0ADC-4B2E-AFFE-D9350E92AA6D}" presName="horzOne" presStyleCnt="0"/>
      <dgm:spPr/>
    </dgm:pt>
    <dgm:pt modelId="{4897099D-A5E3-455F-AAE4-86FDF4FB2CF0}" type="pres">
      <dgm:prSet presAssocID="{36546157-7C67-46E2-BCAC-DD1A2750A700}" presName="sibSpaceOne" presStyleCnt="0"/>
      <dgm:spPr/>
    </dgm:pt>
    <dgm:pt modelId="{C5871416-E453-4AB1-AB1F-1A104A947BC2}" type="pres">
      <dgm:prSet presAssocID="{5394523C-9288-432D-B549-E4BC340A02C9}" presName="vertOne" presStyleCnt="0"/>
      <dgm:spPr/>
    </dgm:pt>
    <dgm:pt modelId="{5E586719-3717-4A95-9E35-521768B95E9B}" type="pres">
      <dgm:prSet presAssocID="{5394523C-9288-432D-B549-E4BC340A02C9}" presName="txOne" presStyleLbl="node0" presStyleIdx="7" presStyleCnt="11">
        <dgm:presLayoutVars>
          <dgm:chPref val="3"/>
        </dgm:presLayoutVars>
      </dgm:prSet>
      <dgm:spPr/>
    </dgm:pt>
    <dgm:pt modelId="{21084C26-DC1B-4BDF-92FA-48208407624E}" type="pres">
      <dgm:prSet presAssocID="{5394523C-9288-432D-B549-E4BC340A02C9}" presName="horzOne" presStyleCnt="0"/>
      <dgm:spPr/>
    </dgm:pt>
    <dgm:pt modelId="{982F0458-39CE-4898-AD36-98C246CC8EAA}" type="pres">
      <dgm:prSet presAssocID="{31BF4477-62EE-4134-83BE-8C44E322745E}" presName="sibSpaceOne" presStyleCnt="0"/>
      <dgm:spPr/>
    </dgm:pt>
    <dgm:pt modelId="{C2ABD030-43CF-41E9-BA7B-78D694D255DA}" type="pres">
      <dgm:prSet presAssocID="{C31C1F79-8D98-4EF8-8E20-318D881D2E23}" presName="vertOne" presStyleCnt="0"/>
      <dgm:spPr/>
    </dgm:pt>
    <dgm:pt modelId="{B77899C5-FF2E-47C9-9732-4A062B425442}" type="pres">
      <dgm:prSet presAssocID="{C31C1F79-8D98-4EF8-8E20-318D881D2E23}" presName="txOne" presStyleLbl="node0" presStyleIdx="8" presStyleCnt="11">
        <dgm:presLayoutVars>
          <dgm:chPref val="3"/>
        </dgm:presLayoutVars>
      </dgm:prSet>
      <dgm:spPr/>
    </dgm:pt>
    <dgm:pt modelId="{C1338318-E82B-4B57-B6D5-3F4A45241858}" type="pres">
      <dgm:prSet presAssocID="{C31C1F79-8D98-4EF8-8E20-318D881D2E23}" presName="horzOne" presStyleCnt="0"/>
      <dgm:spPr/>
    </dgm:pt>
    <dgm:pt modelId="{A92ED653-3461-48A1-BD31-3A7DAF2939EB}" type="pres">
      <dgm:prSet presAssocID="{43BF1DFF-42CF-40BB-BD9F-5712B9F37C60}" presName="sibSpaceOne" presStyleCnt="0"/>
      <dgm:spPr/>
    </dgm:pt>
    <dgm:pt modelId="{CBA1C560-39EE-470A-9BAA-88A121016396}" type="pres">
      <dgm:prSet presAssocID="{9C3C60B8-FA51-41E9-8511-D55D69D6D0AB}" presName="vertOne" presStyleCnt="0"/>
      <dgm:spPr/>
    </dgm:pt>
    <dgm:pt modelId="{8A3568CF-43CA-4523-BDDA-8ECD7FBCC9CD}" type="pres">
      <dgm:prSet presAssocID="{9C3C60B8-FA51-41E9-8511-D55D69D6D0AB}" presName="txOne" presStyleLbl="node0" presStyleIdx="9" presStyleCnt="11">
        <dgm:presLayoutVars>
          <dgm:chPref val="3"/>
        </dgm:presLayoutVars>
      </dgm:prSet>
      <dgm:spPr/>
    </dgm:pt>
    <dgm:pt modelId="{0BFAAA63-A5EF-4CEB-B80E-368420B63C83}" type="pres">
      <dgm:prSet presAssocID="{9C3C60B8-FA51-41E9-8511-D55D69D6D0AB}" presName="horzOne" presStyleCnt="0"/>
      <dgm:spPr/>
    </dgm:pt>
    <dgm:pt modelId="{17D87BC0-AA63-402C-A203-FC5FE2F2FF9A}" type="pres">
      <dgm:prSet presAssocID="{9456D0B2-7273-45B6-BF4E-7DF2331B5CE8}" presName="sibSpaceOne" presStyleCnt="0"/>
      <dgm:spPr/>
    </dgm:pt>
    <dgm:pt modelId="{A1C1FACC-E387-4AC4-88F9-37AB4F88EC13}" type="pres">
      <dgm:prSet presAssocID="{5604B875-A783-490A-AA7C-D15EC3373043}" presName="vertOne" presStyleCnt="0"/>
      <dgm:spPr/>
    </dgm:pt>
    <dgm:pt modelId="{CDF1AD52-01A8-4608-A20E-741C24199D25}" type="pres">
      <dgm:prSet presAssocID="{5604B875-A783-490A-AA7C-D15EC3373043}" presName="txOne" presStyleLbl="node0" presStyleIdx="10" presStyleCnt="11">
        <dgm:presLayoutVars>
          <dgm:chPref val="3"/>
        </dgm:presLayoutVars>
      </dgm:prSet>
      <dgm:spPr/>
    </dgm:pt>
    <dgm:pt modelId="{D1EE6118-9423-48F8-9FFC-CF38F12B7AE2}" type="pres">
      <dgm:prSet presAssocID="{5604B875-A783-490A-AA7C-D15EC3373043}" presName="horzOne" presStyleCnt="0"/>
      <dgm:spPr/>
    </dgm:pt>
  </dgm:ptLst>
  <dgm:cxnLst>
    <dgm:cxn modelId="{5EA06054-62FC-41A7-A381-FA8F44983519}" srcId="{2EB36A2E-3ED9-4E91-A600-980632A4004E}" destId="{335613D0-0ADC-4B2E-AFFE-D9350E92AA6D}" srcOrd="6" destOrd="0" parTransId="{D6EC40A3-053F-4330-9EC8-282150AD8483}" sibTransId="{36546157-7C67-46E2-BCAC-DD1A2750A700}"/>
    <dgm:cxn modelId="{5FEF6E55-695D-4282-AD6E-C07BB9916F2C}" type="presOf" srcId="{1E63BBD5-C2B2-40C3-AC19-A55EBC0DB3F7}" destId="{D120F005-16F3-406B-A7AB-E460D99B21DF}" srcOrd="0" destOrd="0" presId="urn:microsoft.com/office/officeart/2005/8/layout/hierarchy4"/>
    <dgm:cxn modelId="{CAF0095B-887F-4E10-9971-903005D5438B}" srcId="{2EB36A2E-3ED9-4E91-A600-980632A4004E}" destId="{5604B875-A783-490A-AA7C-D15EC3373043}" srcOrd="10" destOrd="0" parTransId="{F5618454-1223-44FA-9801-5F1C9D8DD9F5}" sibTransId="{41D5EA01-6DB3-4C55-A5AA-A664ADC3ABA6}"/>
    <dgm:cxn modelId="{3BE0CF62-E8B0-4774-B04F-352DB2F35A39}" type="presOf" srcId="{E4F7E1B8-192C-41FF-95F6-4BD6AF15F8C5}" destId="{7D4CC56F-3BEC-4A1F-A606-ECF6223E963A}" srcOrd="0" destOrd="0" presId="urn:microsoft.com/office/officeart/2005/8/layout/hierarchy4"/>
    <dgm:cxn modelId="{348FB26C-0F94-4B82-A942-7E2FD5BF81D8}" srcId="{2EB36A2E-3ED9-4E91-A600-980632A4004E}" destId="{1E63BBD5-C2B2-40C3-AC19-A55EBC0DB3F7}" srcOrd="2" destOrd="0" parTransId="{FAFEDDE9-DE28-40D4-A4F1-D23BAB609E77}" sibTransId="{60F87A8C-68A6-4085-8DF4-1F8BCF49BC30}"/>
    <dgm:cxn modelId="{D1C65071-8BC9-4FA7-BAA7-D959B3C8380E}" type="presOf" srcId="{C64D1FF4-D244-4E57-AA32-883A3A10C516}" destId="{C12CC541-1BD0-4A2B-A075-1B294E5DD8CF}" srcOrd="0" destOrd="0" presId="urn:microsoft.com/office/officeart/2005/8/layout/hierarchy4"/>
    <dgm:cxn modelId="{C8B08B72-0F68-490B-AE5C-132D2B6C392E}" type="presOf" srcId="{F3DC5AC7-ABFE-4A63-A70A-AA9B598FD1CD}" destId="{31035D90-6D4C-4173-A8CD-1B27E1B892EF}" srcOrd="0" destOrd="0" presId="urn:microsoft.com/office/officeart/2005/8/layout/hierarchy4"/>
    <dgm:cxn modelId="{13055178-21B3-47D2-9F4E-6191FDCF5DF2}" type="presOf" srcId="{2EB36A2E-3ED9-4E91-A600-980632A4004E}" destId="{4133A7BC-F8F0-47E8-A00B-C8F991EA6CDC}" srcOrd="0" destOrd="0" presId="urn:microsoft.com/office/officeart/2005/8/layout/hierarchy4"/>
    <dgm:cxn modelId="{0247847D-CD71-46BC-B762-C94430AE4F75}" type="presOf" srcId="{F482C5C8-D498-4739-AAD7-C46E2641E35C}" destId="{06D8DF30-1143-4950-919A-3F5D8B7D8893}" srcOrd="0" destOrd="0" presId="urn:microsoft.com/office/officeart/2005/8/layout/hierarchy4"/>
    <dgm:cxn modelId="{34C6DC83-CACA-48D8-A75D-616129091AC0}" type="presOf" srcId="{C31C1F79-8D98-4EF8-8E20-318D881D2E23}" destId="{B77899C5-FF2E-47C9-9732-4A062B425442}" srcOrd="0" destOrd="0" presId="urn:microsoft.com/office/officeart/2005/8/layout/hierarchy4"/>
    <dgm:cxn modelId="{B34B788A-F836-4671-A945-CF00B12D251E}" srcId="{2EB36A2E-3ED9-4E91-A600-980632A4004E}" destId="{F482C5C8-D498-4739-AAD7-C46E2641E35C}" srcOrd="4" destOrd="0" parTransId="{AC233324-7347-4A42-9B79-8F7280A2608F}" sibTransId="{25B77CF4-753C-4376-ADD0-EF87698DDB0A}"/>
    <dgm:cxn modelId="{5A855F91-726B-4B20-A6DB-803E30D63E78}" srcId="{2EB36A2E-3ED9-4E91-A600-980632A4004E}" destId="{C64D1FF4-D244-4E57-AA32-883A3A10C516}" srcOrd="0" destOrd="0" parTransId="{AB0AC32D-9E8B-48E7-B1E7-A348B7D010A8}" sibTransId="{04CCE464-893C-4478-967E-BAD9E178A1FC}"/>
    <dgm:cxn modelId="{1E798897-BBC6-47C6-B9C4-6ED156B96A72}" type="presOf" srcId="{335613D0-0ADC-4B2E-AFFE-D9350E92AA6D}" destId="{32027E85-3ACA-49A5-9FD5-FCBDE68F1985}" srcOrd="0" destOrd="0" presId="urn:microsoft.com/office/officeart/2005/8/layout/hierarchy4"/>
    <dgm:cxn modelId="{EE0D67AA-EAB1-4BEE-9769-F9332CCD61D9}" srcId="{2EB36A2E-3ED9-4E91-A600-980632A4004E}" destId="{9C3C60B8-FA51-41E9-8511-D55D69D6D0AB}" srcOrd="9" destOrd="0" parTransId="{6161140A-A33F-4FDB-BD85-325E86DB42DD}" sibTransId="{9456D0B2-7273-45B6-BF4E-7DF2331B5CE8}"/>
    <dgm:cxn modelId="{EC2B15B3-3CFD-44FB-B5E9-D4678308EB73}" srcId="{2EB36A2E-3ED9-4E91-A600-980632A4004E}" destId="{F3DC5AC7-ABFE-4A63-A70A-AA9B598FD1CD}" srcOrd="5" destOrd="0" parTransId="{78CADEFC-3028-4605-A302-DD4FC5ABE115}" sibTransId="{006EFEB6-89F6-448C-BA4B-29B35FDF1E9B}"/>
    <dgm:cxn modelId="{4782C1B5-8A82-402C-9B5D-CF609FA70846}" srcId="{2EB36A2E-3ED9-4E91-A600-980632A4004E}" destId="{C31C1F79-8D98-4EF8-8E20-318D881D2E23}" srcOrd="8" destOrd="0" parTransId="{59B8F479-EDBF-4153-ABCB-33B0E362C999}" sibTransId="{43BF1DFF-42CF-40BB-BD9F-5712B9F37C60}"/>
    <dgm:cxn modelId="{32E698BA-A5F2-4EA5-BDE2-CD195068F78B}" srcId="{2EB36A2E-3ED9-4E91-A600-980632A4004E}" destId="{5394523C-9288-432D-B549-E4BC340A02C9}" srcOrd="7" destOrd="0" parTransId="{771A0E86-7086-44FB-86F3-216AFBD5386D}" sibTransId="{31BF4477-62EE-4134-83BE-8C44E322745E}"/>
    <dgm:cxn modelId="{43B6A3C1-DDC9-4CE0-9B94-4842C81AD76A}" type="presOf" srcId="{5604B875-A783-490A-AA7C-D15EC3373043}" destId="{CDF1AD52-01A8-4608-A20E-741C24199D25}" srcOrd="0" destOrd="0" presId="urn:microsoft.com/office/officeart/2005/8/layout/hierarchy4"/>
    <dgm:cxn modelId="{1EFC5ACF-0FBB-4CB6-833F-49F16615FEA6}" type="presOf" srcId="{5394523C-9288-432D-B549-E4BC340A02C9}" destId="{5E586719-3717-4A95-9E35-521768B95E9B}" srcOrd="0" destOrd="0" presId="urn:microsoft.com/office/officeart/2005/8/layout/hierarchy4"/>
    <dgm:cxn modelId="{CABD1FD8-63E9-4A79-B654-20814DF98D71}" type="presOf" srcId="{AF22C08B-7F94-4449-8A43-EADB83F7C086}" destId="{ADE0A4F1-0356-44B9-8513-74205364FF40}" srcOrd="0" destOrd="0" presId="urn:microsoft.com/office/officeart/2005/8/layout/hierarchy4"/>
    <dgm:cxn modelId="{991E68D9-F5DC-4C39-908E-F7806CB55312}" srcId="{2EB36A2E-3ED9-4E91-A600-980632A4004E}" destId="{AF22C08B-7F94-4449-8A43-EADB83F7C086}" srcOrd="3" destOrd="0" parTransId="{C5861692-421C-4D33-910E-FC86AA688097}" sibTransId="{74043A7C-AE58-451F-B41C-F1411ED0E940}"/>
    <dgm:cxn modelId="{532190E1-2347-4AAE-8D00-CB6E4FEC9058}" type="presOf" srcId="{9C3C60B8-FA51-41E9-8511-D55D69D6D0AB}" destId="{8A3568CF-43CA-4523-BDDA-8ECD7FBCC9CD}" srcOrd="0" destOrd="0" presId="urn:microsoft.com/office/officeart/2005/8/layout/hierarchy4"/>
    <dgm:cxn modelId="{8DF531F2-E02B-4D70-A37F-64C3A4A48423}" srcId="{2EB36A2E-3ED9-4E91-A600-980632A4004E}" destId="{E4F7E1B8-192C-41FF-95F6-4BD6AF15F8C5}" srcOrd="1" destOrd="0" parTransId="{777C5A58-0F04-4E16-8893-CAB16C321780}" sibTransId="{64B4A79D-51D8-4BAA-873D-67FC1C5ACBBA}"/>
    <dgm:cxn modelId="{E221CA6D-5DC1-4477-BCF0-E4D8F2A64F30}" type="presParOf" srcId="{4133A7BC-F8F0-47E8-A00B-C8F991EA6CDC}" destId="{31EC092F-043F-4A3D-966B-0EF103ACF9A0}" srcOrd="0" destOrd="0" presId="urn:microsoft.com/office/officeart/2005/8/layout/hierarchy4"/>
    <dgm:cxn modelId="{E55BE8A6-4639-42AD-8AB2-195B2E02683E}" type="presParOf" srcId="{31EC092F-043F-4A3D-966B-0EF103ACF9A0}" destId="{C12CC541-1BD0-4A2B-A075-1B294E5DD8CF}" srcOrd="0" destOrd="0" presId="urn:microsoft.com/office/officeart/2005/8/layout/hierarchy4"/>
    <dgm:cxn modelId="{BA6E9F23-984A-4A84-91A9-DB5F768A026C}" type="presParOf" srcId="{31EC092F-043F-4A3D-966B-0EF103ACF9A0}" destId="{950CDE2C-89AB-45DF-A7C6-DF85709600C9}" srcOrd="1" destOrd="0" presId="urn:microsoft.com/office/officeart/2005/8/layout/hierarchy4"/>
    <dgm:cxn modelId="{8767E6C9-AB92-47E9-836C-5890BBD5D371}" type="presParOf" srcId="{4133A7BC-F8F0-47E8-A00B-C8F991EA6CDC}" destId="{ECB23D14-A0D0-412B-944C-8535D27CFF18}" srcOrd="1" destOrd="0" presId="urn:microsoft.com/office/officeart/2005/8/layout/hierarchy4"/>
    <dgm:cxn modelId="{DF1BA3E8-6A9B-42C2-908F-022E155B1A92}" type="presParOf" srcId="{4133A7BC-F8F0-47E8-A00B-C8F991EA6CDC}" destId="{3FA75235-21D6-4B97-8924-A7FEFBD31E58}" srcOrd="2" destOrd="0" presId="urn:microsoft.com/office/officeart/2005/8/layout/hierarchy4"/>
    <dgm:cxn modelId="{58D32CC8-EE37-4613-81F2-75EBEA21675B}" type="presParOf" srcId="{3FA75235-21D6-4B97-8924-A7FEFBD31E58}" destId="{7D4CC56F-3BEC-4A1F-A606-ECF6223E963A}" srcOrd="0" destOrd="0" presId="urn:microsoft.com/office/officeart/2005/8/layout/hierarchy4"/>
    <dgm:cxn modelId="{CE4717E9-9FEA-4449-834A-60E0CE93B063}" type="presParOf" srcId="{3FA75235-21D6-4B97-8924-A7FEFBD31E58}" destId="{6674B66E-81F0-4CDE-9422-4A209ECC9D5A}" srcOrd="1" destOrd="0" presId="urn:microsoft.com/office/officeart/2005/8/layout/hierarchy4"/>
    <dgm:cxn modelId="{9598D68A-5960-480C-B6DE-6924DEC3F3F6}" type="presParOf" srcId="{4133A7BC-F8F0-47E8-A00B-C8F991EA6CDC}" destId="{067A94B0-DB9A-482D-9DCC-9549F54C4F42}" srcOrd="3" destOrd="0" presId="urn:microsoft.com/office/officeart/2005/8/layout/hierarchy4"/>
    <dgm:cxn modelId="{10FF8D8F-C00F-4946-B297-C9ECCAC8D340}" type="presParOf" srcId="{4133A7BC-F8F0-47E8-A00B-C8F991EA6CDC}" destId="{DDEA5E5B-946E-4E93-B335-41EBF6565F34}" srcOrd="4" destOrd="0" presId="urn:microsoft.com/office/officeart/2005/8/layout/hierarchy4"/>
    <dgm:cxn modelId="{5A8FD022-9F20-461C-9457-22B90E09B2A1}" type="presParOf" srcId="{DDEA5E5B-946E-4E93-B335-41EBF6565F34}" destId="{D120F005-16F3-406B-A7AB-E460D99B21DF}" srcOrd="0" destOrd="0" presId="urn:microsoft.com/office/officeart/2005/8/layout/hierarchy4"/>
    <dgm:cxn modelId="{D973D47B-2835-40B7-94FE-7DA8EABC081E}" type="presParOf" srcId="{DDEA5E5B-946E-4E93-B335-41EBF6565F34}" destId="{F078DBF0-439A-47D3-B208-B780C202406C}" srcOrd="1" destOrd="0" presId="urn:microsoft.com/office/officeart/2005/8/layout/hierarchy4"/>
    <dgm:cxn modelId="{3203B9FF-6962-45D6-83BF-7D0A2EFF7F1D}" type="presParOf" srcId="{4133A7BC-F8F0-47E8-A00B-C8F991EA6CDC}" destId="{1DC972DA-1B62-4EE6-B877-6FE34B873786}" srcOrd="5" destOrd="0" presId="urn:microsoft.com/office/officeart/2005/8/layout/hierarchy4"/>
    <dgm:cxn modelId="{BAEEAA87-C27F-45CF-9FB6-0E0F89799F67}" type="presParOf" srcId="{4133A7BC-F8F0-47E8-A00B-C8F991EA6CDC}" destId="{9DDA5924-63D6-4AED-A626-082B1D6F0C53}" srcOrd="6" destOrd="0" presId="urn:microsoft.com/office/officeart/2005/8/layout/hierarchy4"/>
    <dgm:cxn modelId="{3157133E-6A18-4213-9DED-9A225ECE6DFA}" type="presParOf" srcId="{9DDA5924-63D6-4AED-A626-082B1D6F0C53}" destId="{ADE0A4F1-0356-44B9-8513-74205364FF40}" srcOrd="0" destOrd="0" presId="urn:microsoft.com/office/officeart/2005/8/layout/hierarchy4"/>
    <dgm:cxn modelId="{58A2E094-38FC-4CF2-B0CA-FEC5D8C78A9A}" type="presParOf" srcId="{9DDA5924-63D6-4AED-A626-082B1D6F0C53}" destId="{D548FC94-1878-4A2F-897A-BF874511681A}" srcOrd="1" destOrd="0" presId="urn:microsoft.com/office/officeart/2005/8/layout/hierarchy4"/>
    <dgm:cxn modelId="{886FE5C2-E225-4A73-A2CC-42CE389F19A4}" type="presParOf" srcId="{4133A7BC-F8F0-47E8-A00B-C8F991EA6CDC}" destId="{246642EE-58BF-4296-94A0-13F52C17F8EB}" srcOrd="7" destOrd="0" presId="urn:microsoft.com/office/officeart/2005/8/layout/hierarchy4"/>
    <dgm:cxn modelId="{B629E86E-41C1-4D85-9B5B-4F829E7EA244}" type="presParOf" srcId="{4133A7BC-F8F0-47E8-A00B-C8F991EA6CDC}" destId="{F738F8CF-A34A-465F-B5FA-CD029FFBB5CC}" srcOrd="8" destOrd="0" presId="urn:microsoft.com/office/officeart/2005/8/layout/hierarchy4"/>
    <dgm:cxn modelId="{3413C8D5-3946-4E06-8D66-F1FED3E1B548}" type="presParOf" srcId="{F738F8CF-A34A-465F-B5FA-CD029FFBB5CC}" destId="{06D8DF30-1143-4950-919A-3F5D8B7D8893}" srcOrd="0" destOrd="0" presId="urn:microsoft.com/office/officeart/2005/8/layout/hierarchy4"/>
    <dgm:cxn modelId="{A62D8779-3A9E-43D5-9E50-922474A59CB9}" type="presParOf" srcId="{F738F8CF-A34A-465F-B5FA-CD029FFBB5CC}" destId="{450CB25C-93A4-402D-9B27-96C900163438}" srcOrd="1" destOrd="0" presId="urn:microsoft.com/office/officeart/2005/8/layout/hierarchy4"/>
    <dgm:cxn modelId="{BE8662A7-4B10-4A93-BCB2-7FAD33A27B73}" type="presParOf" srcId="{4133A7BC-F8F0-47E8-A00B-C8F991EA6CDC}" destId="{FFA31BA6-2229-4166-9726-16F84AAFFCFE}" srcOrd="9" destOrd="0" presId="urn:microsoft.com/office/officeart/2005/8/layout/hierarchy4"/>
    <dgm:cxn modelId="{F15B7D78-D825-4B2E-9142-25432DC2DDC2}" type="presParOf" srcId="{4133A7BC-F8F0-47E8-A00B-C8F991EA6CDC}" destId="{43568803-3DC9-4DB4-9520-71701CB04A88}" srcOrd="10" destOrd="0" presId="urn:microsoft.com/office/officeart/2005/8/layout/hierarchy4"/>
    <dgm:cxn modelId="{E0F81F92-DF15-4518-AA86-CA4D5270CF2E}" type="presParOf" srcId="{43568803-3DC9-4DB4-9520-71701CB04A88}" destId="{31035D90-6D4C-4173-A8CD-1B27E1B892EF}" srcOrd="0" destOrd="0" presId="urn:microsoft.com/office/officeart/2005/8/layout/hierarchy4"/>
    <dgm:cxn modelId="{F86DE438-E38D-405C-9B11-03E3D9486249}" type="presParOf" srcId="{43568803-3DC9-4DB4-9520-71701CB04A88}" destId="{5CEB320C-F375-473A-8126-FB052C1A7FCB}" srcOrd="1" destOrd="0" presId="urn:microsoft.com/office/officeart/2005/8/layout/hierarchy4"/>
    <dgm:cxn modelId="{E3F0F8BD-6997-49FC-828B-A42F5E120F96}" type="presParOf" srcId="{4133A7BC-F8F0-47E8-A00B-C8F991EA6CDC}" destId="{D7AA169A-C813-4F9A-8B79-B1CD7718D4D1}" srcOrd="11" destOrd="0" presId="urn:microsoft.com/office/officeart/2005/8/layout/hierarchy4"/>
    <dgm:cxn modelId="{0AFCF430-1EF9-4BDE-A581-2DEDCBA9FFA8}" type="presParOf" srcId="{4133A7BC-F8F0-47E8-A00B-C8F991EA6CDC}" destId="{47D8F3A9-E2F8-4930-8C1A-82831910B551}" srcOrd="12" destOrd="0" presId="urn:microsoft.com/office/officeart/2005/8/layout/hierarchy4"/>
    <dgm:cxn modelId="{DD91E5D6-4651-4BA7-96A2-28B757EF67DF}" type="presParOf" srcId="{47D8F3A9-E2F8-4930-8C1A-82831910B551}" destId="{32027E85-3ACA-49A5-9FD5-FCBDE68F1985}" srcOrd="0" destOrd="0" presId="urn:microsoft.com/office/officeart/2005/8/layout/hierarchy4"/>
    <dgm:cxn modelId="{203A5881-B226-4F93-9A7F-3B53959F4027}" type="presParOf" srcId="{47D8F3A9-E2F8-4930-8C1A-82831910B551}" destId="{0992E3F9-9535-49EA-9737-A5055D0E4F0D}" srcOrd="1" destOrd="0" presId="urn:microsoft.com/office/officeart/2005/8/layout/hierarchy4"/>
    <dgm:cxn modelId="{9FA6A197-D3F1-4469-B051-C0CC0EA2FF11}" type="presParOf" srcId="{4133A7BC-F8F0-47E8-A00B-C8F991EA6CDC}" destId="{4897099D-A5E3-455F-AAE4-86FDF4FB2CF0}" srcOrd="13" destOrd="0" presId="urn:microsoft.com/office/officeart/2005/8/layout/hierarchy4"/>
    <dgm:cxn modelId="{66FA74A7-99CD-445D-8CF1-FE3120FAA627}" type="presParOf" srcId="{4133A7BC-F8F0-47E8-A00B-C8F991EA6CDC}" destId="{C5871416-E453-4AB1-AB1F-1A104A947BC2}" srcOrd="14" destOrd="0" presId="urn:microsoft.com/office/officeart/2005/8/layout/hierarchy4"/>
    <dgm:cxn modelId="{8D4F7CD4-868C-4DDF-A9C5-D5E3DAEA8AEE}" type="presParOf" srcId="{C5871416-E453-4AB1-AB1F-1A104A947BC2}" destId="{5E586719-3717-4A95-9E35-521768B95E9B}" srcOrd="0" destOrd="0" presId="urn:microsoft.com/office/officeart/2005/8/layout/hierarchy4"/>
    <dgm:cxn modelId="{9928F03B-7D3E-4432-99C7-730C041B82D7}" type="presParOf" srcId="{C5871416-E453-4AB1-AB1F-1A104A947BC2}" destId="{21084C26-DC1B-4BDF-92FA-48208407624E}" srcOrd="1" destOrd="0" presId="urn:microsoft.com/office/officeart/2005/8/layout/hierarchy4"/>
    <dgm:cxn modelId="{FD97740B-A47F-4E2E-BA5D-27CC435FE92E}" type="presParOf" srcId="{4133A7BC-F8F0-47E8-A00B-C8F991EA6CDC}" destId="{982F0458-39CE-4898-AD36-98C246CC8EAA}" srcOrd="15" destOrd="0" presId="urn:microsoft.com/office/officeart/2005/8/layout/hierarchy4"/>
    <dgm:cxn modelId="{069C232F-568D-497B-8C58-6071379AB0B1}" type="presParOf" srcId="{4133A7BC-F8F0-47E8-A00B-C8F991EA6CDC}" destId="{C2ABD030-43CF-41E9-BA7B-78D694D255DA}" srcOrd="16" destOrd="0" presId="urn:microsoft.com/office/officeart/2005/8/layout/hierarchy4"/>
    <dgm:cxn modelId="{39F8F4BF-392B-4F70-BD71-EBF59169736D}" type="presParOf" srcId="{C2ABD030-43CF-41E9-BA7B-78D694D255DA}" destId="{B77899C5-FF2E-47C9-9732-4A062B425442}" srcOrd="0" destOrd="0" presId="urn:microsoft.com/office/officeart/2005/8/layout/hierarchy4"/>
    <dgm:cxn modelId="{E871FF83-FF77-4C20-A98C-F4CA92A2FBD4}" type="presParOf" srcId="{C2ABD030-43CF-41E9-BA7B-78D694D255DA}" destId="{C1338318-E82B-4B57-B6D5-3F4A45241858}" srcOrd="1" destOrd="0" presId="urn:microsoft.com/office/officeart/2005/8/layout/hierarchy4"/>
    <dgm:cxn modelId="{707C67F7-27A6-476A-A2AF-F084B1A6F429}" type="presParOf" srcId="{4133A7BC-F8F0-47E8-A00B-C8F991EA6CDC}" destId="{A92ED653-3461-48A1-BD31-3A7DAF2939EB}" srcOrd="17" destOrd="0" presId="urn:microsoft.com/office/officeart/2005/8/layout/hierarchy4"/>
    <dgm:cxn modelId="{94E01E65-CE1A-4D13-9B56-3B0EE264F387}" type="presParOf" srcId="{4133A7BC-F8F0-47E8-A00B-C8F991EA6CDC}" destId="{CBA1C560-39EE-470A-9BAA-88A121016396}" srcOrd="18" destOrd="0" presId="urn:microsoft.com/office/officeart/2005/8/layout/hierarchy4"/>
    <dgm:cxn modelId="{5EFA3DAA-AFA8-4B2D-B5CA-EA3CD1A0537B}" type="presParOf" srcId="{CBA1C560-39EE-470A-9BAA-88A121016396}" destId="{8A3568CF-43CA-4523-BDDA-8ECD7FBCC9CD}" srcOrd="0" destOrd="0" presId="urn:microsoft.com/office/officeart/2005/8/layout/hierarchy4"/>
    <dgm:cxn modelId="{5423B6F4-6E74-4B95-89CF-1C2B92240F83}" type="presParOf" srcId="{CBA1C560-39EE-470A-9BAA-88A121016396}" destId="{0BFAAA63-A5EF-4CEB-B80E-368420B63C83}" srcOrd="1" destOrd="0" presId="urn:microsoft.com/office/officeart/2005/8/layout/hierarchy4"/>
    <dgm:cxn modelId="{6B261F2B-8D4E-4EFE-BDF1-B5DB05980654}" type="presParOf" srcId="{4133A7BC-F8F0-47E8-A00B-C8F991EA6CDC}" destId="{17D87BC0-AA63-402C-A203-FC5FE2F2FF9A}" srcOrd="19" destOrd="0" presId="urn:microsoft.com/office/officeart/2005/8/layout/hierarchy4"/>
    <dgm:cxn modelId="{CA00C8BD-ECB0-4CE5-B57A-AEF990317FB1}" type="presParOf" srcId="{4133A7BC-F8F0-47E8-A00B-C8F991EA6CDC}" destId="{A1C1FACC-E387-4AC4-88F9-37AB4F88EC13}" srcOrd="20" destOrd="0" presId="urn:microsoft.com/office/officeart/2005/8/layout/hierarchy4"/>
    <dgm:cxn modelId="{940950DA-CC1D-41F2-BDAA-4C9FD10E8068}" type="presParOf" srcId="{A1C1FACC-E387-4AC4-88F9-37AB4F88EC13}" destId="{CDF1AD52-01A8-4608-A20E-741C24199D25}" srcOrd="0" destOrd="0" presId="urn:microsoft.com/office/officeart/2005/8/layout/hierarchy4"/>
    <dgm:cxn modelId="{FCA24EB6-A58B-487D-8B94-13FC83F9DB87}" type="presParOf" srcId="{A1C1FACC-E387-4AC4-88F9-37AB4F88EC13}" destId="{D1EE6118-9423-48F8-9FFC-CF38F12B7AE2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BAF3D60-0F2C-4ED4-B5DA-FE874EB3A11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38763C4-12EA-495C-96B3-26D49509F48F}">
      <dgm:prSet phldrT="[Metin]"/>
      <dgm:spPr/>
      <dgm:t>
        <a:bodyPr/>
        <a:lstStyle/>
        <a:p>
          <a:r>
            <a:rPr lang="tr-TR" dirty="0"/>
            <a:t>Çiftlik kartı doldurma</a:t>
          </a:r>
        </a:p>
      </dgm:t>
    </dgm:pt>
    <dgm:pt modelId="{6F8B26B7-BDF8-416F-A81B-12FCFD71483B}" type="parTrans" cxnId="{5386BDA5-9D37-4E85-99E3-27D93DE4B46F}">
      <dgm:prSet/>
      <dgm:spPr/>
      <dgm:t>
        <a:bodyPr/>
        <a:lstStyle/>
        <a:p>
          <a:endParaRPr lang="tr-TR"/>
        </a:p>
      </dgm:t>
    </dgm:pt>
    <dgm:pt modelId="{A7561D2B-C6B3-4802-BAF3-80DCFD9567AB}" type="sibTrans" cxnId="{5386BDA5-9D37-4E85-99E3-27D93DE4B46F}">
      <dgm:prSet/>
      <dgm:spPr/>
      <dgm:t>
        <a:bodyPr/>
        <a:lstStyle/>
        <a:p>
          <a:endParaRPr lang="tr-TR"/>
        </a:p>
      </dgm:t>
    </dgm:pt>
    <dgm:pt modelId="{B2F63D29-449B-41AC-8677-D5D5596E84B0}">
      <dgm:prSet phldrT="[Metin]"/>
      <dgm:spPr/>
      <dgm:t>
        <a:bodyPr/>
        <a:lstStyle/>
        <a:p>
          <a:r>
            <a:rPr lang="tr-TR" dirty="0"/>
            <a:t>Çiftlik seçimi</a:t>
          </a:r>
        </a:p>
      </dgm:t>
    </dgm:pt>
    <dgm:pt modelId="{D2948C49-6CC4-4364-9EFD-E6D1C12AD299}" type="parTrans" cxnId="{11220B9E-4B6C-43FA-A1B3-46018CAD66A8}">
      <dgm:prSet/>
      <dgm:spPr/>
      <dgm:t>
        <a:bodyPr/>
        <a:lstStyle/>
        <a:p>
          <a:endParaRPr lang="tr-TR"/>
        </a:p>
      </dgm:t>
    </dgm:pt>
    <dgm:pt modelId="{68FC477A-2312-428D-B202-D3682FA36244}" type="sibTrans" cxnId="{11220B9E-4B6C-43FA-A1B3-46018CAD66A8}">
      <dgm:prSet/>
      <dgm:spPr/>
      <dgm:t>
        <a:bodyPr/>
        <a:lstStyle/>
        <a:p>
          <a:endParaRPr lang="tr-TR"/>
        </a:p>
      </dgm:t>
    </dgm:pt>
    <dgm:pt modelId="{6BF2D1FA-0762-4BD5-BFE0-45F32F435EE6}">
      <dgm:prSet phldrT="[Metin]"/>
      <dgm:spPr/>
      <dgm:t>
        <a:bodyPr/>
        <a:lstStyle/>
        <a:p>
          <a:r>
            <a:rPr lang="tr-TR" dirty="0"/>
            <a:t>CİBİS kullanımı</a:t>
          </a:r>
        </a:p>
      </dgm:t>
    </dgm:pt>
    <dgm:pt modelId="{6F1B615F-367A-4642-A271-9B94F2A12C6B}" type="parTrans" cxnId="{AB87160C-8E82-4E4D-9F3E-0250D1634001}">
      <dgm:prSet/>
      <dgm:spPr/>
      <dgm:t>
        <a:bodyPr/>
        <a:lstStyle/>
        <a:p>
          <a:endParaRPr lang="tr-TR"/>
        </a:p>
      </dgm:t>
    </dgm:pt>
    <dgm:pt modelId="{9938BADA-CCC3-40AA-AFA3-BF6C85E98D29}" type="sibTrans" cxnId="{AB87160C-8E82-4E4D-9F3E-0250D1634001}">
      <dgm:prSet/>
      <dgm:spPr/>
      <dgm:t>
        <a:bodyPr/>
        <a:lstStyle/>
        <a:p>
          <a:endParaRPr lang="tr-TR"/>
        </a:p>
      </dgm:t>
    </dgm:pt>
    <dgm:pt modelId="{EFFCA3C6-419B-4B84-9CB7-69B011CC1B0E}">
      <dgm:prSet phldrT="[Metin]"/>
      <dgm:spPr/>
      <dgm:t>
        <a:bodyPr/>
        <a:lstStyle/>
        <a:p>
          <a:r>
            <a:rPr lang="tr-TR" dirty="0"/>
            <a:t>NİBİS kullanımı</a:t>
          </a:r>
        </a:p>
      </dgm:t>
    </dgm:pt>
    <dgm:pt modelId="{80E7A48F-D72E-4B4E-880A-EE640B93E7DA}" type="parTrans" cxnId="{922BF24B-9A55-44F6-A2BE-DE917418679F}">
      <dgm:prSet/>
      <dgm:spPr/>
      <dgm:t>
        <a:bodyPr/>
        <a:lstStyle/>
        <a:p>
          <a:endParaRPr lang="tr-TR"/>
        </a:p>
      </dgm:t>
    </dgm:pt>
    <dgm:pt modelId="{4B387A28-B1F5-4E7F-B0CD-01B1454CB649}" type="sibTrans" cxnId="{922BF24B-9A55-44F6-A2BE-DE917418679F}">
      <dgm:prSet/>
      <dgm:spPr/>
      <dgm:t>
        <a:bodyPr/>
        <a:lstStyle/>
        <a:p>
          <a:endParaRPr lang="tr-TR"/>
        </a:p>
      </dgm:t>
    </dgm:pt>
    <dgm:pt modelId="{FEC1933B-5AAA-4AF8-8BC7-70CF1054C5DE}">
      <dgm:prSet phldrT="[Metin]"/>
      <dgm:spPr/>
      <dgm:t>
        <a:bodyPr/>
        <a:lstStyle/>
        <a:p>
          <a:r>
            <a:rPr lang="tr-TR" dirty="0"/>
            <a:t>Raporlama</a:t>
          </a:r>
        </a:p>
      </dgm:t>
    </dgm:pt>
    <dgm:pt modelId="{6D07B6DB-E23B-4296-B310-2CCBA4D819C3}" type="parTrans" cxnId="{C1395962-9B5E-41D2-9AE5-5E9016A01389}">
      <dgm:prSet/>
      <dgm:spPr/>
      <dgm:t>
        <a:bodyPr/>
        <a:lstStyle/>
        <a:p>
          <a:endParaRPr lang="tr-TR"/>
        </a:p>
      </dgm:t>
    </dgm:pt>
    <dgm:pt modelId="{75C921FA-B9B0-4EEE-8BB4-14595B289BAF}" type="sibTrans" cxnId="{C1395962-9B5E-41D2-9AE5-5E9016A01389}">
      <dgm:prSet/>
      <dgm:spPr/>
      <dgm:t>
        <a:bodyPr/>
        <a:lstStyle/>
        <a:p>
          <a:endParaRPr lang="tr-TR"/>
        </a:p>
      </dgm:t>
    </dgm:pt>
    <dgm:pt modelId="{D90A5778-C751-4F31-B805-A363F25D9C93}" type="pres">
      <dgm:prSet presAssocID="{FBAF3D60-0F2C-4ED4-B5DA-FE874EB3A112}" presName="linear" presStyleCnt="0">
        <dgm:presLayoutVars>
          <dgm:dir/>
          <dgm:animLvl val="lvl"/>
          <dgm:resizeHandles val="exact"/>
        </dgm:presLayoutVars>
      </dgm:prSet>
      <dgm:spPr/>
    </dgm:pt>
    <dgm:pt modelId="{15B0DB63-F085-4A61-AFB7-7D104F93F06F}" type="pres">
      <dgm:prSet presAssocID="{B2F63D29-449B-41AC-8677-D5D5596E84B0}" presName="parentLin" presStyleCnt="0"/>
      <dgm:spPr/>
    </dgm:pt>
    <dgm:pt modelId="{7BBE4655-9534-4255-BBED-8A0C5635E3FB}" type="pres">
      <dgm:prSet presAssocID="{B2F63D29-449B-41AC-8677-D5D5596E84B0}" presName="parentLeftMargin" presStyleLbl="node1" presStyleIdx="0" presStyleCnt="5"/>
      <dgm:spPr/>
    </dgm:pt>
    <dgm:pt modelId="{987B52A9-8D8C-45A1-9A14-D060076198E4}" type="pres">
      <dgm:prSet presAssocID="{B2F63D29-449B-41AC-8677-D5D5596E84B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055B8D3-04A6-4589-A9EF-643277C2BD7A}" type="pres">
      <dgm:prSet presAssocID="{B2F63D29-449B-41AC-8677-D5D5596E84B0}" presName="negativeSpace" presStyleCnt="0"/>
      <dgm:spPr/>
    </dgm:pt>
    <dgm:pt modelId="{F2672A18-B51F-47FE-AB37-3F006AE4F2E5}" type="pres">
      <dgm:prSet presAssocID="{B2F63D29-449B-41AC-8677-D5D5596E84B0}" presName="childText" presStyleLbl="conFgAcc1" presStyleIdx="0" presStyleCnt="5">
        <dgm:presLayoutVars>
          <dgm:bulletEnabled val="1"/>
        </dgm:presLayoutVars>
      </dgm:prSet>
      <dgm:spPr/>
    </dgm:pt>
    <dgm:pt modelId="{22639E1E-E4F6-4044-ADFE-CA61FCA3DB08}" type="pres">
      <dgm:prSet presAssocID="{68FC477A-2312-428D-B202-D3682FA36244}" presName="spaceBetweenRectangles" presStyleCnt="0"/>
      <dgm:spPr/>
    </dgm:pt>
    <dgm:pt modelId="{6297D979-6E2D-4AFD-AACB-45041266CA08}" type="pres">
      <dgm:prSet presAssocID="{138763C4-12EA-495C-96B3-26D49509F48F}" presName="parentLin" presStyleCnt="0"/>
      <dgm:spPr/>
    </dgm:pt>
    <dgm:pt modelId="{87B1C4C7-0ED0-42EE-9D51-E4954B07920C}" type="pres">
      <dgm:prSet presAssocID="{138763C4-12EA-495C-96B3-26D49509F48F}" presName="parentLeftMargin" presStyleLbl="node1" presStyleIdx="0" presStyleCnt="5"/>
      <dgm:spPr/>
    </dgm:pt>
    <dgm:pt modelId="{F6EB079F-378E-4CD9-A829-A5621029BF0E}" type="pres">
      <dgm:prSet presAssocID="{138763C4-12EA-495C-96B3-26D49509F48F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88CA717D-56CF-4286-ADA8-2DBE44ADE8E3}" type="pres">
      <dgm:prSet presAssocID="{138763C4-12EA-495C-96B3-26D49509F48F}" presName="negativeSpace" presStyleCnt="0"/>
      <dgm:spPr/>
    </dgm:pt>
    <dgm:pt modelId="{C59E6407-2C38-4199-BE0D-C4247946A385}" type="pres">
      <dgm:prSet presAssocID="{138763C4-12EA-495C-96B3-26D49509F48F}" presName="childText" presStyleLbl="conFgAcc1" presStyleIdx="1" presStyleCnt="5">
        <dgm:presLayoutVars>
          <dgm:bulletEnabled val="1"/>
        </dgm:presLayoutVars>
      </dgm:prSet>
      <dgm:spPr/>
    </dgm:pt>
    <dgm:pt modelId="{AE16C64B-0A56-4709-8659-4EAF9F861ADF}" type="pres">
      <dgm:prSet presAssocID="{A7561D2B-C6B3-4802-BAF3-80DCFD9567AB}" presName="spaceBetweenRectangles" presStyleCnt="0"/>
      <dgm:spPr/>
    </dgm:pt>
    <dgm:pt modelId="{5EC3BAE9-BE55-43BE-8771-82E8D45E988E}" type="pres">
      <dgm:prSet presAssocID="{6BF2D1FA-0762-4BD5-BFE0-45F32F435EE6}" presName="parentLin" presStyleCnt="0"/>
      <dgm:spPr/>
    </dgm:pt>
    <dgm:pt modelId="{45F0C9DE-B40D-42CA-A88E-4F87A0F1F88C}" type="pres">
      <dgm:prSet presAssocID="{6BF2D1FA-0762-4BD5-BFE0-45F32F435EE6}" presName="parentLeftMargin" presStyleLbl="node1" presStyleIdx="1" presStyleCnt="5"/>
      <dgm:spPr/>
    </dgm:pt>
    <dgm:pt modelId="{869EF17D-6F69-4103-864F-1F57FFD2AE61}" type="pres">
      <dgm:prSet presAssocID="{6BF2D1FA-0762-4BD5-BFE0-45F32F435EE6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550562B-64D4-43A7-AC98-D25C37CF37C3}" type="pres">
      <dgm:prSet presAssocID="{6BF2D1FA-0762-4BD5-BFE0-45F32F435EE6}" presName="negativeSpace" presStyleCnt="0"/>
      <dgm:spPr/>
    </dgm:pt>
    <dgm:pt modelId="{F677D15F-9C7A-4186-9582-84E82672E443}" type="pres">
      <dgm:prSet presAssocID="{6BF2D1FA-0762-4BD5-BFE0-45F32F435EE6}" presName="childText" presStyleLbl="conFgAcc1" presStyleIdx="2" presStyleCnt="5">
        <dgm:presLayoutVars>
          <dgm:bulletEnabled val="1"/>
        </dgm:presLayoutVars>
      </dgm:prSet>
      <dgm:spPr/>
    </dgm:pt>
    <dgm:pt modelId="{0D4FA486-5A92-4B8A-A2EB-B4EF6E83A319}" type="pres">
      <dgm:prSet presAssocID="{9938BADA-CCC3-40AA-AFA3-BF6C85E98D29}" presName="spaceBetweenRectangles" presStyleCnt="0"/>
      <dgm:spPr/>
    </dgm:pt>
    <dgm:pt modelId="{1D1F5543-2925-46DA-9375-BFC6AD425CD9}" type="pres">
      <dgm:prSet presAssocID="{EFFCA3C6-419B-4B84-9CB7-69B011CC1B0E}" presName="parentLin" presStyleCnt="0"/>
      <dgm:spPr/>
    </dgm:pt>
    <dgm:pt modelId="{6E9460C8-873A-4409-B8CC-580BD9B940EE}" type="pres">
      <dgm:prSet presAssocID="{EFFCA3C6-419B-4B84-9CB7-69B011CC1B0E}" presName="parentLeftMargin" presStyleLbl="node1" presStyleIdx="2" presStyleCnt="5"/>
      <dgm:spPr/>
    </dgm:pt>
    <dgm:pt modelId="{8799ED78-A006-4C43-A8A8-F4D6C6DE1BEB}" type="pres">
      <dgm:prSet presAssocID="{EFFCA3C6-419B-4B84-9CB7-69B011CC1B0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25EBABA-AC5A-4CEC-BF3F-7AFA084F8189}" type="pres">
      <dgm:prSet presAssocID="{EFFCA3C6-419B-4B84-9CB7-69B011CC1B0E}" presName="negativeSpace" presStyleCnt="0"/>
      <dgm:spPr/>
    </dgm:pt>
    <dgm:pt modelId="{6E33E7DF-FF4B-4A88-9F06-73BF08C8BA56}" type="pres">
      <dgm:prSet presAssocID="{EFFCA3C6-419B-4B84-9CB7-69B011CC1B0E}" presName="childText" presStyleLbl="conFgAcc1" presStyleIdx="3" presStyleCnt="5">
        <dgm:presLayoutVars>
          <dgm:bulletEnabled val="1"/>
        </dgm:presLayoutVars>
      </dgm:prSet>
      <dgm:spPr/>
    </dgm:pt>
    <dgm:pt modelId="{1DED3230-CA3B-4031-90D5-02A589FE7868}" type="pres">
      <dgm:prSet presAssocID="{4B387A28-B1F5-4E7F-B0CD-01B1454CB649}" presName="spaceBetweenRectangles" presStyleCnt="0"/>
      <dgm:spPr/>
    </dgm:pt>
    <dgm:pt modelId="{FEFE1E4F-CFC5-43EF-830F-3A9558B8DE03}" type="pres">
      <dgm:prSet presAssocID="{FEC1933B-5AAA-4AF8-8BC7-70CF1054C5DE}" presName="parentLin" presStyleCnt="0"/>
      <dgm:spPr/>
    </dgm:pt>
    <dgm:pt modelId="{E02EBB30-D9FD-4532-8228-F1EB94458BBE}" type="pres">
      <dgm:prSet presAssocID="{FEC1933B-5AAA-4AF8-8BC7-70CF1054C5DE}" presName="parentLeftMargin" presStyleLbl="node1" presStyleIdx="3" presStyleCnt="5"/>
      <dgm:spPr/>
    </dgm:pt>
    <dgm:pt modelId="{E0378D82-2757-4C0D-9F10-FF96A938426B}" type="pres">
      <dgm:prSet presAssocID="{FEC1933B-5AAA-4AF8-8BC7-70CF1054C5DE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CDE9963C-E5E5-408C-9F2C-040A67A2112D}" type="pres">
      <dgm:prSet presAssocID="{FEC1933B-5AAA-4AF8-8BC7-70CF1054C5DE}" presName="negativeSpace" presStyleCnt="0"/>
      <dgm:spPr/>
    </dgm:pt>
    <dgm:pt modelId="{F0939295-1BEE-4BC0-8F4F-D2D2C7896F59}" type="pres">
      <dgm:prSet presAssocID="{FEC1933B-5AAA-4AF8-8BC7-70CF1054C5DE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AB87160C-8E82-4E4D-9F3E-0250D1634001}" srcId="{FBAF3D60-0F2C-4ED4-B5DA-FE874EB3A112}" destId="{6BF2D1FA-0762-4BD5-BFE0-45F32F435EE6}" srcOrd="2" destOrd="0" parTransId="{6F1B615F-367A-4642-A271-9B94F2A12C6B}" sibTransId="{9938BADA-CCC3-40AA-AFA3-BF6C85E98D29}"/>
    <dgm:cxn modelId="{16499B22-6F4A-4152-852A-57E1118B6786}" type="presOf" srcId="{6BF2D1FA-0762-4BD5-BFE0-45F32F435EE6}" destId="{45F0C9DE-B40D-42CA-A88E-4F87A0F1F88C}" srcOrd="0" destOrd="0" presId="urn:microsoft.com/office/officeart/2005/8/layout/list1"/>
    <dgm:cxn modelId="{3B15F031-CA20-4ECD-90FE-0B5655E8D1DE}" type="presOf" srcId="{6BF2D1FA-0762-4BD5-BFE0-45F32F435EE6}" destId="{869EF17D-6F69-4103-864F-1F57FFD2AE61}" srcOrd="1" destOrd="0" presId="urn:microsoft.com/office/officeart/2005/8/layout/list1"/>
    <dgm:cxn modelId="{922BF24B-9A55-44F6-A2BE-DE917418679F}" srcId="{FBAF3D60-0F2C-4ED4-B5DA-FE874EB3A112}" destId="{EFFCA3C6-419B-4B84-9CB7-69B011CC1B0E}" srcOrd="3" destOrd="0" parTransId="{80E7A48F-D72E-4B4E-880A-EE640B93E7DA}" sibTransId="{4B387A28-B1F5-4E7F-B0CD-01B1454CB649}"/>
    <dgm:cxn modelId="{C055C257-5F6B-4AD2-8B87-B118B757CF2D}" type="presOf" srcId="{FEC1933B-5AAA-4AF8-8BC7-70CF1054C5DE}" destId="{E02EBB30-D9FD-4532-8228-F1EB94458BBE}" srcOrd="0" destOrd="0" presId="urn:microsoft.com/office/officeart/2005/8/layout/list1"/>
    <dgm:cxn modelId="{C1395962-9B5E-41D2-9AE5-5E9016A01389}" srcId="{FBAF3D60-0F2C-4ED4-B5DA-FE874EB3A112}" destId="{FEC1933B-5AAA-4AF8-8BC7-70CF1054C5DE}" srcOrd="4" destOrd="0" parTransId="{6D07B6DB-E23B-4296-B310-2CCBA4D819C3}" sibTransId="{75C921FA-B9B0-4EEE-8BB4-14595B289BAF}"/>
    <dgm:cxn modelId="{319FB276-7B57-4564-BA67-C1AD5B067588}" type="presOf" srcId="{B2F63D29-449B-41AC-8677-D5D5596E84B0}" destId="{7BBE4655-9534-4255-BBED-8A0C5635E3FB}" srcOrd="0" destOrd="0" presId="urn:microsoft.com/office/officeart/2005/8/layout/list1"/>
    <dgm:cxn modelId="{04B96D84-E38A-4BC3-BBC7-664204720B91}" type="presOf" srcId="{138763C4-12EA-495C-96B3-26D49509F48F}" destId="{87B1C4C7-0ED0-42EE-9D51-E4954B07920C}" srcOrd="0" destOrd="0" presId="urn:microsoft.com/office/officeart/2005/8/layout/list1"/>
    <dgm:cxn modelId="{E24A0597-07F4-4455-81B7-13462D61B0BD}" type="presOf" srcId="{138763C4-12EA-495C-96B3-26D49509F48F}" destId="{F6EB079F-378E-4CD9-A829-A5621029BF0E}" srcOrd="1" destOrd="0" presId="urn:microsoft.com/office/officeart/2005/8/layout/list1"/>
    <dgm:cxn modelId="{11220B9E-4B6C-43FA-A1B3-46018CAD66A8}" srcId="{FBAF3D60-0F2C-4ED4-B5DA-FE874EB3A112}" destId="{B2F63D29-449B-41AC-8677-D5D5596E84B0}" srcOrd="0" destOrd="0" parTransId="{D2948C49-6CC4-4364-9EFD-E6D1C12AD299}" sibTransId="{68FC477A-2312-428D-B202-D3682FA36244}"/>
    <dgm:cxn modelId="{5386BDA5-9D37-4E85-99E3-27D93DE4B46F}" srcId="{FBAF3D60-0F2C-4ED4-B5DA-FE874EB3A112}" destId="{138763C4-12EA-495C-96B3-26D49509F48F}" srcOrd="1" destOrd="0" parTransId="{6F8B26B7-BDF8-416F-A81B-12FCFD71483B}" sibTransId="{A7561D2B-C6B3-4802-BAF3-80DCFD9567AB}"/>
    <dgm:cxn modelId="{9E74D9A7-6B09-475D-B1F4-135C715ECF1B}" type="presOf" srcId="{EFFCA3C6-419B-4B84-9CB7-69B011CC1B0E}" destId="{6E9460C8-873A-4409-B8CC-580BD9B940EE}" srcOrd="0" destOrd="0" presId="urn:microsoft.com/office/officeart/2005/8/layout/list1"/>
    <dgm:cxn modelId="{C7C42BD9-AAB6-476B-AF2D-29F390B0BE3D}" type="presOf" srcId="{FBAF3D60-0F2C-4ED4-B5DA-FE874EB3A112}" destId="{D90A5778-C751-4F31-B805-A363F25D9C93}" srcOrd="0" destOrd="0" presId="urn:microsoft.com/office/officeart/2005/8/layout/list1"/>
    <dgm:cxn modelId="{62AAE1DA-E35D-4401-ABC7-75DA75883C50}" type="presOf" srcId="{EFFCA3C6-419B-4B84-9CB7-69B011CC1B0E}" destId="{8799ED78-A006-4C43-A8A8-F4D6C6DE1BEB}" srcOrd="1" destOrd="0" presId="urn:microsoft.com/office/officeart/2005/8/layout/list1"/>
    <dgm:cxn modelId="{A9AF6DEE-55A2-4029-AFF9-EE450CD02CD6}" type="presOf" srcId="{FEC1933B-5AAA-4AF8-8BC7-70CF1054C5DE}" destId="{E0378D82-2757-4C0D-9F10-FF96A938426B}" srcOrd="1" destOrd="0" presId="urn:microsoft.com/office/officeart/2005/8/layout/list1"/>
    <dgm:cxn modelId="{09AF3EF8-BB98-4DB7-B1F6-E172FDEBAA96}" type="presOf" srcId="{B2F63D29-449B-41AC-8677-D5D5596E84B0}" destId="{987B52A9-8D8C-45A1-9A14-D060076198E4}" srcOrd="1" destOrd="0" presId="urn:microsoft.com/office/officeart/2005/8/layout/list1"/>
    <dgm:cxn modelId="{43BAC3B7-3D49-4B46-9DFB-4D6FEEA0CB08}" type="presParOf" srcId="{D90A5778-C751-4F31-B805-A363F25D9C93}" destId="{15B0DB63-F085-4A61-AFB7-7D104F93F06F}" srcOrd="0" destOrd="0" presId="urn:microsoft.com/office/officeart/2005/8/layout/list1"/>
    <dgm:cxn modelId="{A44D149F-4A58-4435-8C8D-CB8BD820DB6F}" type="presParOf" srcId="{15B0DB63-F085-4A61-AFB7-7D104F93F06F}" destId="{7BBE4655-9534-4255-BBED-8A0C5635E3FB}" srcOrd="0" destOrd="0" presId="urn:microsoft.com/office/officeart/2005/8/layout/list1"/>
    <dgm:cxn modelId="{A2373C44-D7DF-43E5-84BB-26620DF3CD9A}" type="presParOf" srcId="{15B0DB63-F085-4A61-AFB7-7D104F93F06F}" destId="{987B52A9-8D8C-45A1-9A14-D060076198E4}" srcOrd="1" destOrd="0" presId="urn:microsoft.com/office/officeart/2005/8/layout/list1"/>
    <dgm:cxn modelId="{3A083EE3-570C-42F3-BD40-3B7BF5D4764A}" type="presParOf" srcId="{D90A5778-C751-4F31-B805-A363F25D9C93}" destId="{5055B8D3-04A6-4589-A9EF-643277C2BD7A}" srcOrd="1" destOrd="0" presId="urn:microsoft.com/office/officeart/2005/8/layout/list1"/>
    <dgm:cxn modelId="{6E5B5504-D20F-417C-ABF5-AC43CDB26852}" type="presParOf" srcId="{D90A5778-C751-4F31-B805-A363F25D9C93}" destId="{F2672A18-B51F-47FE-AB37-3F006AE4F2E5}" srcOrd="2" destOrd="0" presId="urn:microsoft.com/office/officeart/2005/8/layout/list1"/>
    <dgm:cxn modelId="{FA57453E-4EE8-4229-990E-CF35154A314A}" type="presParOf" srcId="{D90A5778-C751-4F31-B805-A363F25D9C93}" destId="{22639E1E-E4F6-4044-ADFE-CA61FCA3DB08}" srcOrd="3" destOrd="0" presId="urn:microsoft.com/office/officeart/2005/8/layout/list1"/>
    <dgm:cxn modelId="{E68AEA3D-EC97-4D66-B00F-5746247A2B88}" type="presParOf" srcId="{D90A5778-C751-4F31-B805-A363F25D9C93}" destId="{6297D979-6E2D-4AFD-AACB-45041266CA08}" srcOrd="4" destOrd="0" presId="urn:microsoft.com/office/officeart/2005/8/layout/list1"/>
    <dgm:cxn modelId="{5E2C0395-613C-4F02-BA01-1452D699B164}" type="presParOf" srcId="{6297D979-6E2D-4AFD-AACB-45041266CA08}" destId="{87B1C4C7-0ED0-42EE-9D51-E4954B07920C}" srcOrd="0" destOrd="0" presId="urn:microsoft.com/office/officeart/2005/8/layout/list1"/>
    <dgm:cxn modelId="{EAD10311-A8F9-4F73-B2E9-47CDA197165D}" type="presParOf" srcId="{6297D979-6E2D-4AFD-AACB-45041266CA08}" destId="{F6EB079F-378E-4CD9-A829-A5621029BF0E}" srcOrd="1" destOrd="0" presId="urn:microsoft.com/office/officeart/2005/8/layout/list1"/>
    <dgm:cxn modelId="{3515825B-BE53-4BE7-A9CE-870C837F61A6}" type="presParOf" srcId="{D90A5778-C751-4F31-B805-A363F25D9C93}" destId="{88CA717D-56CF-4286-ADA8-2DBE44ADE8E3}" srcOrd="5" destOrd="0" presId="urn:microsoft.com/office/officeart/2005/8/layout/list1"/>
    <dgm:cxn modelId="{045E8927-19BC-4716-8817-BC6EBB91FAD7}" type="presParOf" srcId="{D90A5778-C751-4F31-B805-A363F25D9C93}" destId="{C59E6407-2C38-4199-BE0D-C4247946A385}" srcOrd="6" destOrd="0" presId="urn:microsoft.com/office/officeart/2005/8/layout/list1"/>
    <dgm:cxn modelId="{AA144C76-D39B-4460-8AB4-82FB51E55348}" type="presParOf" srcId="{D90A5778-C751-4F31-B805-A363F25D9C93}" destId="{AE16C64B-0A56-4709-8659-4EAF9F861ADF}" srcOrd="7" destOrd="0" presId="urn:microsoft.com/office/officeart/2005/8/layout/list1"/>
    <dgm:cxn modelId="{39321C2F-DEE8-46D7-8A91-B783E142242C}" type="presParOf" srcId="{D90A5778-C751-4F31-B805-A363F25D9C93}" destId="{5EC3BAE9-BE55-43BE-8771-82E8D45E988E}" srcOrd="8" destOrd="0" presId="urn:microsoft.com/office/officeart/2005/8/layout/list1"/>
    <dgm:cxn modelId="{64518675-3896-4439-A552-FECC7B867682}" type="presParOf" srcId="{5EC3BAE9-BE55-43BE-8771-82E8D45E988E}" destId="{45F0C9DE-B40D-42CA-A88E-4F87A0F1F88C}" srcOrd="0" destOrd="0" presId="urn:microsoft.com/office/officeart/2005/8/layout/list1"/>
    <dgm:cxn modelId="{D262E151-6CD2-4E7E-A446-B75D8F28915A}" type="presParOf" srcId="{5EC3BAE9-BE55-43BE-8771-82E8D45E988E}" destId="{869EF17D-6F69-4103-864F-1F57FFD2AE61}" srcOrd="1" destOrd="0" presId="urn:microsoft.com/office/officeart/2005/8/layout/list1"/>
    <dgm:cxn modelId="{336B1111-9CF3-4399-AAB8-9C3C3273728A}" type="presParOf" srcId="{D90A5778-C751-4F31-B805-A363F25D9C93}" destId="{B550562B-64D4-43A7-AC98-D25C37CF37C3}" srcOrd="9" destOrd="0" presId="urn:microsoft.com/office/officeart/2005/8/layout/list1"/>
    <dgm:cxn modelId="{C258CA23-C666-4F8A-9514-819D611C88A0}" type="presParOf" srcId="{D90A5778-C751-4F31-B805-A363F25D9C93}" destId="{F677D15F-9C7A-4186-9582-84E82672E443}" srcOrd="10" destOrd="0" presId="urn:microsoft.com/office/officeart/2005/8/layout/list1"/>
    <dgm:cxn modelId="{1C48C0B8-95CD-4572-8CDE-35F75FC1C889}" type="presParOf" srcId="{D90A5778-C751-4F31-B805-A363F25D9C93}" destId="{0D4FA486-5A92-4B8A-A2EB-B4EF6E83A319}" srcOrd="11" destOrd="0" presId="urn:microsoft.com/office/officeart/2005/8/layout/list1"/>
    <dgm:cxn modelId="{F59105FC-5B42-4D22-977A-D339F83A0058}" type="presParOf" srcId="{D90A5778-C751-4F31-B805-A363F25D9C93}" destId="{1D1F5543-2925-46DA-9375-BFC6AD425CD9}" srcOrd="12" destOrd="0" presId="urn:microsoft.com/office/officeart/2005/8/layout/list1"/>
    <dgm:cxn modelId="{A7F9DD73-3536-4F9F-8614-045FE0D71145}" type="presParOf" srcId="{1D1F5543-2925-46DA-9375-BFC6AD425CD9}" destId="{6E9460C8-873A-4409-B8CC-580BD9B940EE}" srcOrd="0" destOrd="0" presId="urn:microsoft.com/office/officeart/2005/8/layout/list1"/>
    <dgm:cxn modelId="{31A27D92-FE00-44B6-BDB5-38B1DC15DB2C}" type="presParOf" srcId="{1D1F5543-2925-46DA-9375-BFC6AD425CD9}" destId="{8799ED78-A006-4C43-A8A8-F4D6C6DE1BEB}" srcOrd="1" destOrd="0" presId="urn:microsoft.com/office/officeart/2005/8/layout/list1"/>
    <dgm:cxn modelId="{391C0FCA-FDB1-4201-9380-951C7E055464}" type="presParOf" srcId="{D90A5778-C751-4F31-B805-A363F25D9C93}" destId="{725EBABA-AC5A-4CEC-BF3F-7AFA084F8189}" srcOrd="13" destOrd="0" presId="urn:microsoft.com/office/officeart/2005/8/layout/list1"/>
    <dgm:cxn modelId="{AB6D79C5-4479-4C11-979C-CEA536879AB9}" type="presParOf" srcId="{D90A5778-C751-4F31-B805-A363F25D9C93}" destId="{6E33E7DF-FF4B-4A88-9F06-73BF08C8BA56}" srcOrd="14" destOrd="0" presId="urn:microsoft.com/office/officeart/2005/8/layout/list1"/>
    <dgm:cxn modelId="{7889630F-8492-4282-A051-325421F84F66}" type="presParOf" srcId="{D90A5778-C751-4F31-B805-A363F25D9C93}" destId="{1DED3230-CA3B-4031-90D5-02A589FE7868}" srcOrd="15" destOrd="0" presId="urn:microsoft.com/office/officeart/2005/8/layout/list1"/>
    <dgm:cxn modelId="{09A1C538-7665-4F7E-9D41-AAE33F7D4055}" type="presParOf" srcId="{D90A5778-C751-4F31-B805-A363F25D9C93}" destId="{FEFE1E4F-CFC5-43EF-830F-3A9558B8DE03}" srcOrd="16" destOrd="0" presId="urn:microsoft.com/office/officeart/2005/8/layout/list1"/>
    <dgm:cxn modelId="{6E99E8E7-689E-4E26-B0B5-9A7887AB4D98}" type="presParOf" srcId="{FEFE1E4F-CFC5-43EF-830F-3A9558B8DE03}" destId="{E02EBB30-D9FD-4532-8228-F1EB94458BBE}" srcOrd="0" destOrd="0" presId="urn:microsoft.com/office/officeart/2005/8/layout/list1"/>
    <dgm:cxn modelId="{1BA589C8-2EBF-4E32-9B43-47C475DD8597}" type="presParOf" srcId="{FEFE1E4F-CFC5-43EF-830F-3A9558B8DE03}" destId="{E0378D82-2757-4C0D-9F10-FF96A938426B}" srcOrd="1" destOrd="0" presId="urn:microsoft.com/office/officeart/2005/8/layout/list1"/>
    <dgm:cxn modelId="{96617CCB-ADFE-4A91-9FC5-38F15B4ED3B1}" type="presParOf" srcId="{D90A5778-C751-4F31-B805-A363F25D9C93}" destId="{CDE9963C-E5E5-408C-9F2C-040A67A2112D}" srcOrd="17" destOrd="0" presId="urn:microsoft.com/office/officeart/2005/8/layout/list1"/>
    <dgm:cxn modelId="{FBFAAB2D-1193-4C13-9834-F21D4D2A58F2}" type="presParOf" srcId="{D90A5778-C751-4F31-B805-A363F25D9C93}" destId="{F0939295-1BEE-4BC0-8F4F-D2D2C7896F59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FBAF3D60-0F2C-4ED4-B5DA-FE874EB3A11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138763C4-12EA-495C-96B3-26D49509F48F}">
      <dgm:prSet phldrT="[Metin]"/>
      <dgm:spPr/>
      <dgm:t>
        <a:bodyPr/>
        <a:lstStyle/>
        <a:p>
          <a:r>
            <a:rPr lang="tr-TR" dirty="0"/>
            <a:t>Kayıtlardan çiftlik kartı tanımlama</a:t>
          </a:r>
        </a:p>
      </dgm:t>
    </dgm:pt>
    <dgm:pt modelId="{6F8B26B7-BDF8-416F-A81B-12FCFD71483B}" type="parTrans" cxnId="{5386BDA5-9D37-4E85-99E3-27D93DE4B46F}">
      <dgm:prSet/>
      <dgm:spPr/>
      <dgm:t>
        <a:bodyPr/>
        <a:lstStyle/>
        <a:p>
          <a:endParaRPr lang="tr-TR"/>
        </a:p>
      </dgm:t>
    </dgm:pt>
    <dgm:pt modelId="{A7561D2B-C6B3-4802-BAF3-80DCFD9567AB}" type="sibTrans" cxnId="{5386BDA5-9D37-4E85-99E3-27D93DE4B46F}">
      <dgm:prSet/>
      <dgm:spPr/>
      <dgm:t>
        <a:bodyPr/>
        <a:lstStyle/>
        <a:p>
          <a:endParaRPr lang="tr-TR"/>
        </a:p>
      </dgm:t>
    </dgm:pt>
    <dgm:pt modelId="{B2F63D29-449B-41AC-8677-D5D5596E84B0}">
      <dgm:prSet phldrT="[Metin]"/>
      <dgm:spPr/>
      <dgm:t>
        <a:bodyPr/>
        <a:lstStyle/>
        <a:p>
          <a:r>
            <a:rPr lang="tr-TR" dirty="0"/>
            <a:t>Örnek uygulama ile başarı ölçümü</a:t>
          </a:r>
        </a:p>
      </dgm:t>
    </dgm:pt>
    <dgm:pt modelId="{D2948C49-6CC4-4364-9EFD-E6D1C12AD299}" type="parTrans" cxnId="{11220B9E-4B6C-43FA-A1B3-46018CAD66A8}">
      <dgm:prSet/>
      <dgm:spPr/>
      <dgm:t>
        <a:bodyPr/>
        <a:lstStyle/>
        <a:p>
          <a:endParaRPr lang="tr-TR"/>
        </a:p>
      </dgm:t>
    </dgm:pt>
    <dgm:pt modelId="{68FC477A-2312-428D-B202-D3682FA36244}" type="sibTrans" cxnId="{11220B9E-4B6C-43FA-A1B3-46018CAD66A8}">
      <dgm:prSet/>
      <dgm:spPr/>
      <dgm:t>
        <a:bodyPr/>
        <a:lstStyle/>
        <a:p>
          <a:endParaRPr lang="tr-TR"/>
        </a:p>
      </dgm:t>
    </dgm:pt>
    <dgm:pt modelId="{6BF2D1FA-0762-4BD5-BFE0-45F32F435EE6}">
      <dgm:prSet phldrT="[Metin]"/>
      <dgm:spPr/>
      <dgm:t>
        <a:bodyPr/>
        <a:lstStyle/>
        <a:p>
          <a:r>
            <a:rPr lang="tr-TR" dirty="0"/>
            <a:t>CİBİS veri girişi</a:t>
          </a:r>
        </a:p>
      </dgm:t>
    </dgm:pt>
    <dgm:pt modelId="{6F1B615F-367A-4642-A271-9B94F2A12C6B}" type="parTrans" cxnId="{AB87160C-8E82-4E4D-9F3E-0250D1634001}">
      <dgm:prSet/>
      <dgm:spPr/>
      <dgm:t>
        <a:bodyPr/>
        <a:lstStyle/>
        <a:p>
          <a:endParaRPr lang="tr-TR"/>
        </a:p>
      </dgm:t>
    </dgm:pt>
    <dgm:pt modelId="{9938BADA-CCC3-40AA-AFA3-BF6C85E98D29}" type="sibTrans" cxnId="{AB87160C-8E82-4E4D-9F3E-0250D1634001}">
      <dgm:prSet/>
      <dgm:spPr/>
      <dgm:t>
        <a:bodyPr/>
        <a:lstStyle/>
        <a:p>
          <a:endParaRPr lang="tr-TR"/>
        </a:p>
      </dgm:t>
    </dgm:pt>
    <dgm:pt modelId="{EFFCA3C6-419B-4B84-9CB7-69B011CC1B0E}">
      <dgm:prSet phldrT="[Metin]"/>
      <dgm:spPr/>
      <dgm:t>
        <a:bodyPr/>
        <a:lstStyle/>
        <a:p>
          <a:r>
            <a:rPr lang="tr-TR" dirty="0"/>
            <a:t>NİBİS veri girişi</a:t>
          </a:r>
        </a:p>
      </dgm:t>
    </dgm:pt>
    <dgm:pt modelId="{80E7A48F-D72E-4B4E-880A-EE640B93E7DA}" type="parTrans" cxnId="{922BF24B-9A55-44F6-A2BE-DE917418679F}">
      <dgm:prSet/>
      <dgm:spPr/>
      <dgm:t>
        <a:bodyPr/>
        <a:lstStyle/>
        <a:p>
          <a:endParaRPr lang="tr-TR"/>
        </a:p>
      </dgm:t>
    </dgm:pt>
    <dgm:pt modelId="{4B387A28-B1F5-4E7F-B0CD-01B1454CB649}" type="sibTrans" cxnId="{922BF24B-9A55-44F6-A2BE-DE917418679F}">
      <dgm:prSet/>
      <dgm:spPr/>
      <dgm:t>
        <a:bodyPr/>
        <a:lstStyle/>
        <a:p>
          <a:endParaRPr lang="tr-TR"/>
        </a:p>
      </dgm:t>
    </dgm:pt>
    <dgm:pt modelId="{FEC1933B-5AAA-4AF8-8BC7-70CF1054C5DE}">
      <dgm:prSet phldrT="[Metin]"/>
      <dgm:spPr/>
      <dgm:t>
        <a:bodyPr/>
        <a:lstStyle/>
        <a:p>
          <a:r>
            <a:rPr lang="tr-TR" dirty="0"/>
            <a:t>Verilerden sonuç yazdırma</a:t>
          </a:r>
        </a:p>
      </dgm:t>
    </dgm:pt>
    <dgm:pt modelId="{6D07B6DB-E23B-4296-B310-2CCBA4D819C3}" type="parTrans" cxnId="{C1395962-9B5E-41D2-9AE5-5E9016A01389}">
      <dgm:prSet/>
      <dgm:spPr/>
      <dgm:t>
        <a:bodyPr/>
        <a:lstStyle/>
        <a:p>
          <a:endParaRPr lang="tr-TR"/>
        </a:p>
      </dgm:t>
    </dgm:pt>
    <dgm:pt modelId="{75C921FA-B9B0-4EEE-8BB4-14595B289BAF}" type="sibTrans" cxnId="{C1395962-9B5E-41D2-9AE5-5E9016A01389}">
      <dgm:prSet/>
      <dgm:spPr/>
      <dgm:t>
        <a:bodyPr/>
        <a:lstStyle/>
        <a:p>
          <a:endParaRPr lang="tr-TR"/>
        </a:p>
      </dgm:t>
    </dgm:pt>
    <dgm:pt modelId="{D90A5778-C751-4F31-B805-A363F25D9C93}" type="pres">
      <dgm:prSet presAssocID="{FBAF3D60-0F2C-4ED4-B5DA-FE874EB3A112}" presName="linear" presStyleCnt="0">
        <dgm:presLayoutVars>
          <dgm:dir/>
          <dgm:animLvl val="lvl"/>
          <dgm:resizeHandles val="exact"/>
        </dgm:presLayoutVars>
      </dgm:prSet>
      <dgm:spPr/>
    </dgm:pt>
    <dgm:pt modelId="{15B0DB63-F085-4A61-AFB7-7D104F93F06F}" type="pres">
      <dgm:prSet presAssocID="{B2F63D29-449B-41AC-8677-D5D5596E84B0}" presName="parentLin" presStyleCnt="0"/>
      <dgm:spPr/>
    </dgm:pt>
    <dgm:pt modelId="{7BBE4655-9534-4255-BBED-8A0C5635E3FB}" type="pres">
      <dgm:prSet presAssocID="{B2F63D29-449B-41AC-8677-D5D5596E84B0}" presName="parentLeftMargin" presStyleLbl="node1" presStyleIdx="0" presStyleCnt="5"/>
      <dgm:spPr/>
    </dgm:pt>
    <dgm:pt modelId="{987B52A9-8D8C-45A1-9A14-D060076198E4}" type="pres">
      <dgm:prSet presAssocID="{B2F63D29-449B-41AC-8677-D5D5596E84B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5055B8D3-04A6-4589-A9EF-643277C2BD7A}" type="pres">
      <dgm:prSet presAssocID="{B2F63D29-449B-41AC-8677-D5D5596E84B0}" presName="negativeSpace" presStyleCnt="0"/>
      <dgm:spPr/>
    </dgm:pt>
    <dgm:pt modelId="{F2672A18-B51F-47FE-AB37-3F006AE4F2E5}" type="pres">
      <dgm:prSet presAssocID="{B2F63D29-449B-41AC-8677-D5D5596E84B0}" presName="childText" presStyleLbl="conFgAcc1" presStyleIdx="0" presStyleCnt="5">
        <dgm:presLayoutVars>
          <dgm:bulletEnabled val="1"/>
        </dgm:presLayoutVars>
      </dgm:prSet>
      <dgm:spPr/>
    </dgm:pt>
    <dgm:pt modelId="{22639E1E-E4F6-4044-ADFE-CA61FCA3DB08}" type="pres">
      <dgm:prSet presAssocID="{68FC477A-2312-428D-B202-D3682FA36244}" presName="spaceBetweenRectangles" presStyleCnt="0"/>
      <dgm:spPr/>
    </dgm:pt>
    <dgm:pt modelId="{6297D979-6E2D-4AFD-AACB-45041266CA08}" type="pres">
      <dgm:prSet presAssocID="{138763C4-12EA-495C-96B3-26D49509F48F}" presName="parentLin" presStyleCnt="0"/>
      <dgm:spPr/>
    </dgm:pt>
    <dgm:pt modelId="{87B1C4C7-0ED0-42EE-9D51-E4954B07920C}" type="pres">
      <dgm:prSet presAssocID="{138763C4-12EA-495C-96B3-26D49509F48F}" presName="parentLeftMargin" presStyleLbl="node1" presStyleIdx="0" presStyleCnt="5"/>
      <dgm:spPr/>
    </dgm:pt>
    <dgm:pt modelId="{F6EB079F-378E-4CD9-A829-A5621029BF0E}" type="pres">
      <dgm:prSet presAssocID="{138763C4-12EA-495C-96B3-26D49509F48F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88CA717D-56CF-4286-ADA8-2DBE44ADE8E3}" type="pres">
      <dgm:prSet presAssocID="{138763C4-12EA-495C-96B3-26D49509F48F}" presName="negativeSpace" presStyleCnt="0"/>
      <dgm:spPr/>
    </dgm:pt>
    <dgm:pt modelId="{C59E6407-2C38-4199-BE0D-C4247946A385}" type="pres">
      <dgm:prSet presAssocID="{138763C4-12EA-495C-96B3-26D49509F48F}" presName="childText" presStyleLbl="conFgAcc1" presStyleIdx="1" presStyleCnt="5">
        <dgm:presLayoutVars>
          <dgm:bulletEnabled val="1"/>
        </dgm:presLayoutVars>
      </dgm:prSet>
      <dgm:spPr/>
    </dgm:pt>
    <dgm:pt modelId="{AE16C64B-0A56-4709-8659-4EAF9F861ADF}" type="pres">
      <dgm:prSet presAssocID="{A7561D2B-C6B3-4802-BAF3-80DCFD9567AB}" presName="spaceBetweenRectangles" presStyleCnt="0"/>
      <dgm:spPr/>
    </dgm:pt>
    <dgm:pt modelId="{5EC3BAE9-BE55-43BE-8771-82E8D45E988E}" type="pres">
      <dgm:prSet presAssocID="{6BF2D1FA-0762-4BD5-BFE0-45F32F435EE6}" presName="parentLin" presStyleCnt="0"/>
      <dgm:spPr/>
    </dgm:pt>
    <dgm:pt modelId="{45F0C9DE-B40D-42CA-A88E-4F87A0F1F88C}" type="pres">
      <dgm:prSet presAssocID="{6BF2D1FA-0762-4BD5-BFE0-45F32F435EE6}" presName="parentLeftMargin" presStyleLbl="node1" presStyleIdx="1" presStyleCnt="5"/>
      <dgm:spPr/>
    </dgm:pt>
    <dgm:pt modelId="{869EF17D-6F69-4103-864F-1F57FFD2AE61}" type="pres">
      <dgm:prSet presAssocID="{6BF2D1FA-0762-4BD5-BFE0-45F32F435EE6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B550562B-64D4-43A7-AC98-D25C37CF37C3}" type="pres">
      <dgm:prSet presAssocID="{6BF2D1FA-0762-4BD5-BFE0-45F32F435EE6}" presName="negativeSpace" presStyleCnt="0"/>
      <dgm:spPr/>
    </dgm:pt>
    <dgm:pt modelId="{F677D15F-9C7A-4186-9582-84E82672E443}" type="pres">
      <dgm:prSet presAssocID="{6BF2D1FA-0762-4BD5-BFE0-45F32F435EE6}" presName="childText" presStyleLbl="conFgAcc1" presStyleIdx="2" presStyleCnt="5">
        <dgm:presLayoutVars>
          <dgm:bulletEnabled val="1"/>
        </dgm:presLayoutVars>
      </dgm:prSet>
      <dgm:spPr/>
    </dgm:pt>
    <dgm:pt modelId="{0D4FA486-5A92-4B8A-A2EB-B4EF6E83A319}" type="pres">
      <dgm:prSet presAssocID="{9938BADA-CCC3-40AA-AFA3-BF6C85E98D29}" presName="spaceBetweenRectangles" presStyleCnt="0"/>
      <dgm:spPr/>
    </dgm:pt>
    <dgm:pt modelId="{1D1F5543-2925-46DA-9375-BFC6AD425CD9}" type="pres">
      <dgm:prSet presAssocID="{EFFCA3C6-419B-4B84-9CB7-69B011CC1B0E}" presName="parentLin" presStyleCnt="0"/>
      <dgm:spPr/>
    </dgm:pt>
    <dgm:pt modelId="{6E9460C8-873A-4409-B8CC-580BD9B940EE}" type="pres">
      <dgm:prSet presAssocID="{EFFCA3C6-419B-4B84-9CB7-69B011CC1B0E}" presName="parentLeftMargin" presStyleLbl="node1" presStyleIdx="2" presStyleCnt="5"/>
      <dgm:spPr/>
    </dgm:pt>
    <dgm:pt modelId="{8799ED78-A006-4C43-A8A8-F4D6C6DE1BEB}" type="pres">
      <dgm:prSet presAssocID="{EFFCA3C6-419B-4B84-9CB7-69B011CC1B0E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725EBABA-AC5A-4CEC-BF3F-7AFA084F8189}" type="pres">
      <dgm:prSet presAssocID="{EFFCA3C6-419B-4B84-9CB7-69B011CC1B0E}" presName="negativeSpace" presStyleCnt="0"/>
      <dgm:spPr/>
    </dgm:pt>
    <dgm:pt modelId="{6E33E7DF-FF4B-4A88-9F06-73BF08C8BA56}" type="pres">
      <dgm:prSet presAssocID="{EFFCA3C6-419B-4B84-9CB7-69B011CC1B0E}" presName="childText" presStyleLbl="conFgAcc1" presStyleIdx="3" presStyleCnt="5">
        <dgm:presLayoutVars>
          <dgm:bulletEnabled val="1"/>
        </dgm:presLayoutVars>
      </dgm:prSet>
      <dgm:spPr/>
    </dgm:pt>
    <dgm:pt modelId="{1DED3230-CA3B-4031-90D5-02A589FE7868}" type="pres">
      <dgm:prSet presAssocID="{4B387A28-B1F5-4E7F-B0CD-01B1454CB649}" presName="spaceBetweenRectangles" presStyleCnt="0"/>
      <dgm:spPr/>
    </dgm:pt>
    <dgm:pt modelId="{FEFE1E4F-CFC5-43EF-830F-3A9558B8DE03}" type="pres">
      <dgm:prSet presAssocID="{FEC1933B-5AAA-4AF8-8BC7-70CF1054C5DE}" presName="parentLin" presStyleCnt="0"/>
      <dgm:spPr/>
    </dgm:pt>
    <dgm:pt modelId="{E02EBB30-D9FD-4532-8228-F1EB94458BBE}" type="pres">
      <dgm:prSet presAssocID="{FEC1933B-5AAA-4AF8-8BC7-70CF1054C5DE}" presName="parentLeftMargin" presStyleLbl="node1" presStyleIdx="3" presStyleCnt="5"/>
      <dgm:spPr/>
    </dgm:pt>
    <dgm:pt modelId="{E0378D82-2757-4C0D-9F10-FF96A938426B}" type="pres">
      <dgm:prSet presAssocID="{FEC1933B-5AAA-4AF8-8BC7-70CF1054C5DE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CDE9963C-E5E5-408C-9F2C-040A67A2112D}" type="pres">
      <dgm:prSet presAssocID="{FEC1933B-5AAA-4AF8-8BC7-70CF1054C5DE}" presName="negativeSpace" presStyleCnt="0"/>
      <dgm:spPr/>
    </dgm:pt>
    <dgm:pt modelId="{F0939295-1BEE-4BC0-8F4F-D2D2C7896F59}" type="pres">
      <dgm:prSet presAssocID="{FEC1933B-5AAA-4AF8-8BC7-70CF1054C5DE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9F25C203-0C27-4A33-BF4A-E00CF20C83E4}" type="presOf" srcId="{138763C4-12EA-495C-96B3-26D49509F48F}" destId="{F6EB079F-378E-4CD9-A829-A5621029BF0E}" srcOrd="1" destOrd="0" presId="urn:microsoft.com/office/officeart/2005/8/layout/list1"/>
    <dgm:cxn modelId="{AB87160C-8E82-4E4D-9F3E-0250D1634001}" srcId="{FBAF3D60-0F2C-4ED4-B5DA-FE874EB3A112}" destId="{6BF2D1FA-0762-4BD5-BFE0-45F32F435EE6}" srcOrd="2" destOrd="0" parTransId="{6F1B615F-367A-4642-A271-9B94F2A12C6B}" sibTransId="{9938BADA-CCC3-40AA-AFA3-BF6C85E98D29}"/>
    <dgm:cxn modelId="{A0A07311-FB8E-448A-8B9B-38C4DEAFC998}" type="presOf" srcId="{138763C4-12EA-495C-96B3-26D49509F48F}" destId="{87B1C4C7-0ED0-42EE-9D51-E4954B07920C}" srcOrd="0" destOrd="0" presId="urn:microsoft.com/office/officeart/2005/8/layout/list1"/>
    <dgm:cxn modelId="{6C724725-3CEE-4D56-9041-7A94E54C5568}" type="presOf" srcId="{B2F63D29-449B-41AC-8677-D5D5596E84B0}" destId="{987B52A9-8D8C-45A1-9A14-D060076198E4}" srcOrd="1" destOrd="0" presId="urn:microsoft.com/office/officeart/2005/8/layout/list1"/>
    <dgm:cxn modelId="{922BF24B-9A55-44F6-A2BE-DE917418679F}" srcId="{FBAF3D60-0F2C-4ED4-B5DA-FE874EB3A112}" destId="{EFFCA3C6-419B-4B84-9CB7-69B011CC1B0E}" srcOrd="3" destOrd="0" parTransId="{80E7A48F-D72E-4B4E-880A-EE640B93E7DA}" sibTransId="{4B387A28-B1F5-4E7F-B0CD-01B1454CB649}"/>
    <dgm:cxn modelId="{9EEFB459-EF28-4364-AE35-B023A7174CEB}" type="presOf" srcId="{FEC1933B-5AAA-4AF8-8BC7-70CF1054C5DE}" destId="{E0378D82-2757-4C0D-9F10-FF96A938426B}" srcOrd="1" destOrd="0" presId="urn:microsoft.com/office/officeart/2005/8/layout/list1"/>
    <dgm:cxn modelId="{A92B015C-0C06-474C-A7A0-6453197A8167}" type="presOf" srcId="{EFFCA3C6-419B-4B84-9CB7-69B011CC1B0E}" destId="{6E9460C8-873A-4409-B8CC-580BD9B940EE}" srcOrd="0" destOrd="0" presId="urn:microsoft.com/office/officeart/2005/8/layout/list1"/>
    <dgm:cxn modelId="{C1395962-9B5E-41D2-9AE5-5E9016A01389}" srcId="{FBAF3D60-0F2C-4ED4-B5DA-FE874EB3A112}" destId="{FEC1933B-5AAA-4AF8-8BC7-70CF1054C5DE}" srcOrd="4" destOrd="0" parTransId="{6D07B6DB-E23B-4296-B310-2CCBA4D819C3}" sibTransId="{75C921FA-B9B0-4EEE-8BB4-14595B289BAF}"/>
    <dgm:cxn modelId="{39B1626B-6C6F-4E32-B089-7BE8E9D14B39}" type="presOf" srcId="{6BF2D1FA-0762-4BD5-BFE0-45F32F435EE6}" destId="{45F0C9DE-B40D-42CA-A88E-4F87A0F1F88C}" srcOrd="0" destOrd="0" presId="urn:microsoft.com/office/officeart/2005/8/layout/list1"/>
    <dgm:cxn modelId="{7E7D546C-807A-4E9A-AB01-D5109FFA6B7A}" type="presOf" srcId="{FEC1933B-5AAA-4AF8-8BC7-70CF1054C5DE}" destId="{E02EBB30-D9FD-4532-8228-F1EB94458BBE}" srcOrd="0" destOrd="0" presId="urn:microsoft.com/office/officeart/2005/8/layout/list1"/>
    <dgm:cxn modelId="{11220B9E-4B6C-43FA-A1B3-46018CAD66A8}" srcId="{FBAF3D60-0F2C-4ED4-B5DA-FE874EB3A112}" destId="{B2F63D29-449B-41AC-8677-D5D5596E84B0}" srcOrd="0" destOrd="0" parTransId="{D2948C49-6CC4-4364-9EFD-E6D1C12AD299}" sibTransId="{68FC477A-2312-428D-B202-D3682FA36244}"/>
    <dgm:cxn modelId="{410DA4A5-9321-48F2-9415-9DDACFB6A963}" type="presOf" srcId="{EFFCA3C6-419B-4B84-9CB7-69B011CC1B0E}" destId="{8799ED78-A006-4C43-A8A8-F4D6C6DE1BEB}" srcOrd="1" destOrd="0" presId="urn:microsoft.com/office/officeart/2005/8/layout/list1"/>
    <dgm:cxn modelId="{5386BDA5-9D37-4E85-99E3-27D93DE4B46F}" srcId="{FBAF3D60-0F2C-4ED4-B5DA-FE874EB3A112}" destId="{138763C4-12EA-495C-96B3-26D49509F48F}" srcOrd="1" destOrd="0" parTransId="{6F8B26B7-BDF8-416F-A81B-12FCFD71483B}" sibTransId="{A7561D2B-C6B3-4802-BAF3-80DCFD9567AB}"/>
    <dgm:cxn modelId="{CDE4F3C8-7601-4273-811A-935131201790}" type="presOf" srcId="{6BF2D1FA-0762-4BD5-BFE0-45F32F435EE6}" destId="{869EF17D-6F69-4103-864F-1F57FFD2AE61}" srcOrd="1" destOrd="0" presId="urn:microsoft.com/office/officeart/2005/8/layout/list1"/>
    <dgm:cxn modelId="{2C5889DE-2769-4684-BF1C-932575E1DFA4}" type="presOf" srcId="{B2F63D29-449B-41AC-8677-D5D5596E84B0}" destId="{7BBE4655-9534-4255-BBED-8A0C5635E3FB}" srcOrd="0" destOrd="0" presId="urn:microsoft.com/office/officeart/2005/8/layout/list1"/>
    <dgm:cxn modelId="{967866E8-A474-4EA2-9AF4-D625A24B35AA}" type="presOf" srcId="{FBAF3D60-0F2C-4ED4-B5DA-FE874EB3A112}" destId="{D90A5778-C751-4F31-B805-A363F25D9C93}" srcOrd="0" destOrd="0" presId="urn:microsoft.com/office/officeart/2005/8/layout/list1"/>
    <dgm:cxn modelId="{3263409C-30AB-469C-9603-829F537F1C74}" type="presParOf" srcId="{D90A5778-C751-4F31-B805-A363F25D9C93}" destId="{15B0DB63-F085-4A61-AFB7-7D104F93F06F}" srcOrd="0" destOrd="0" presId="urn:microsoft.com/office/officeart/2005/8/layout/list1"/>
    <dgm:cxn modelId="{9853E385-5183-4119-9B42-CD55C418BDF7}" type="presParOf" srcId="{15B0DB63-F085-4A61-AFB7-7D104F93F06F}" destId="{7BBE4655-9534-4255-BBED-8A0C5635E3FB}" srcOrd="0" destOrd="0" presId="urn:microsoft.com/office/officeart/2005/8/layout/list1"/>
    <dgm:cxn modelId="{4DE43BF3-4AB9-4C36-BB3D-4759A9D8C530}" type="presParOf" srcId="{15B0DB63-F085-4A61-AFB7-7D104F93F06F}" destId="{987B52A9-8D8C-45A1-9A14-D060076198E4}" srcOrd="1" destOrd="0" presId="urn:microsoft.com/office/officeart/2005/8/layout/list1"/>
    <dgm:cxn modelId="{11E6D6BB-7A56-43B2-BB68-4F2D4DA135A6}" type="presParOf" srcId="{D90A5778-C751-4F31-B805-A363F25D9C93}" destId="{5055B8D3-04A6-4589-A9EF-643277C2BD7A}" srcOrd="1" destOrd="0" presId="urn:microsoft.com/office/officeart/2005/8/layout/list1"/>
    <dgm:cxn modelId="{20DD1585-3F68-46B5-BA11-2B8E92ED2C84}" type="presParOf" srcId="{D90A5778-C751-4F31-B805-A363F25D9C93}" destId="{F2672A18-B51F-47FE-AB37-3F006AE4F2E5}" srcOrd="2" destOrd="0" presId="urn:microsoft.com/office/officeart/2005/8/layout/list1"/>
    <dgm:cxn modelId="{AE46F9D7-D9E8-428A-9E47-9264DA1B66CB}" type="presParOf" srcId="{D90A5778-C751-4F31-B805-A363F25D9C93}" destId="{22639E1E-E4F6-4044-ADFE-CA61FCA3DB08}" srcOrd="3" destOrd="0" presId="urn:microsoft.com/office/officeart/2005/8/layout/list1"/>
    <dgm:cxn modelId="{93EB4160-C126-4972-AB5A-E2FDD7E2767D}" type="presParOf" srcId="{D90A5778-C751-4F31-B805-A363F25D9C93}" destId="{6297D979-6E2D-4AFD-AACB-45041266CA08}" srcOrd="4" destOrd="0" presId="urn:microsoft.com/office/officeart/2005/8/layout/list1"/>
    <dgm:cxn modelId="{518EA6EF-F445-4F05-A8E2-35FA245644D9}" type="presParOf" srcId="{6297D979-6E2D-4AFD-AACB-45041266CA08}" destId="{87B1C4C7-0ED0-42EE-9D51-E4954B07920C}" srcOrd="0" destOrd="0" presId="urn:microsoft.com/office/officeart/2005/8/layout/list1"/>
    <dgm:cxn modelId="{FA16E2CE-DAA4-4C2E-950A-7678780D6639}" type="presParOf" srcId="{6297D979-6E2D-4AFD-AACB-45041266CA08}" destId="{F6EB079F-378E-4CD9-A829-A5621029BF0E}" srcOrd="1" destOrd="0" presId="urn:microsoft.com/office/officeart/2005/8/layout/list1"/>
    <dgm:cxn modelId="{38C817F7-0175-47CD-BEF9-0B9B51507AC3}" type="presParOf" srcId="{D90A5778-C751-4F31-B805-A363F25D9C93}" destId="{88CA717D-56CF-4286-ADA8-2DBE44ADE8E3}" srcOrd="5" destOrd="0" presId="urn:microsoft.com/office/officeart/2005/8/layout/list1"/>
    <dgm:cxn modelId="{DE53AA79-E927-417C-811F-2BE67078F3DB}" type="presParOf" srcId="{D90A5778-C751-4F31-B805-A363F25D9C93}" destId="{C59E6407-2C38-4199-BE0D-C4247946A385}" srcOrd="6" destOrd="0" presId="urn:microsoft.com/office/officeart/2005/8/layout/list1"/>
    <dgm:cxn modelId="{74460975-53DF-4A10-AD0C-9503776B17A4}" type="presParOf" srcId="{D90A5778-C751-4F31-B805-A363F25D9C93}" destId="{AE16C64B-0A56-4709-8659-4EAF9F861ADF}" srcOrd="7" destOrd="0" presId="urn:microsoft.com/office/officeart/2005/8/layout/list1"/>
    <dgm:cxn modelId="{EB70E473-B86C-4EBA-A825-A517CC72D326}" type="presParOf" srcId="{D90A5778-C751-4F31-B805-A363F25D9C93}" destId="{5EC3BAE9-BE55-43BE-8771-82E8D45E988E}" srcOrd="8" destOrd="0" presId="urn:microsoft.com/office/officeart/2005/8/layout/list1"/>
    <dgm:cxn modelId="{6A20BC3A-FFEE-4E8B-BCC7-A297F8E1B896}" type="presParOf" srcId="{5EC3BAE9-BE55-43BE-8771-82E8D45E988E}" destId="{45F0C9DE-B40D-42CA-A88E-4F87A0F1F88C}" srcOrd="0" destOrd="0" presId="urn:microsoft.com/office/officeart/2005/8/layout/list1"/>
    <dgm:cxn modelId="{30711B05-2625-4266-9EE6-781D9982F088}" type="presParOf" srcId="{5EC3BAE9-BE55-43BE-8771-82E8D45E988E}" destId="{869EF17D-6F69-4103-864F-1F57FFD2AE61}" srcOrd="1" destOrd="0" presId="urn:microsoft.com/office/officeart/2005/8/layout/list1"/>
    <dgm:cxn modelId="{637F3E8F-CFB8-420B-83FF-C8118469B0A2}" type="presParOf" srcId="{D90A5778-C751-4F31-B805-A363F25D9C93}" destId="{B550562B-64D4-43A7-AC98-D25C37CF37C3}" srcOrd="9" destOrd="0" presId="urn:microsoft.com/office/officeart/2005/8/layout/list1"/>
    <dgm:cxn modelId="{5A2C3211-F496-4EBC-9CE3-40EE1786A9A1}" type="presParOf" srcId="{D90A5778-C751-4F31-B805-A363F25D9C93}" destId="{F677D15F-9C7A-4186-9582-84E82672E443}" srcOrd="10" destOrd="0" presId="urn:microsoft.com/office/officeart/2005/8/layout/list1"/>
    <dgm:cxn modelId="{7C3B490D-6A03-4121-BC5F-5BF74C385BD6}" type="presParOf" srcId="{D90A5778-C751-4F31-B805-A363F25D9C93}" destId="{0D4FA486-5A92-4B8A-A2EB-B4EF6E83A319}" srcOrd="11" destOrd="0" presId="urn:microsoft.com/office/officeart/2005/8/layout/list1"/>
    <dgm:cxn modelId="{6673CF56-AC83-4EFF-81F6-9C12ADA5226B}" type="presParOf" srcId="{D90A5778-C751-4F31-B805-A363F25D9C93}" destId="{1D1F5543-2925-46DA-9375-BFC6AD425CD9}" srcOrd="12" destOrd="0" presId="urn:microsoft.com/office/officeart/2005/8/layout/list1"/>
    <dgm:cxn modelId="{22346E5A-902B-46CA-AE79-8C4F6F701648}" type="presParOf" srcId="{1D1F5543-2925-46DA-9375-BFC6AD425CD9}" destId="{6E9460C8-873A-4409-B8CC-580BD9B940EE}" srcOrd="0" destOrd="0" presId="urn:microsoft.com/office/officeart/2005/8/layout/list1"/>
    <dgm:cxn modelId="{4558CD43-EEAE-4BDC-9DF6-B353A13CD2A9}" type="presParOf" srcId="{1D1F5543-2925-46DA-9375-BFC6AD425CD9}" destId="{8799ED78-A006-4C43-A8A8-F4D6C6DE1BEB}" srcOrd="1" destOrd="0" presId="urn:microsoft.com/office/officeart/2005/8/layout/list1"/>
    <dgm:cxn modelId="{84177BDB-D6D2-4A5A-95DB-67D2A6AF806B}" type="presParOf" srcId="{D90A5778-C751-4F31-B805-A363F25D9C93}" destId="{725EBABA-AC5A-4CEC-BF3F-7AFA084F8189}" srcOrd="13" destOrd="0" presId="urn:microsoft.com/office/officeart/2005/8/layout/list1"/>
    <dgm:cxn modelId="{D270F4A8-F96B-430B-B116-377A00D76302}" type="presParOf" srcId="{D90A5778-C751-4F31-B805-A363F25D9C93}" destId="{6E33E7DF-FF4B-4A88-9F06-73BF08C8BA56}" srcOrd="14" destOrd="0" presId="urn:microsoft.com/office/officeart/2005/8/layout/list1"/>
    <dgm:cxn modelId="{D92360BA-4763-4015-A39E-540FD4E20362}" type="presParOf" srcId="{D90A5778-C751-4F31-B805-A363F25D9C93}" destId="{1DED3230-CA3B-4031-90D5-02A589FE7868}" srcOrd="15" destOrd="0" presId="urn:microsoft.com/office/officeart/2005/8/layout/list1"/>
    <dgm:cxn modelId="{BC8057F3-3D15-45AB-AEC4-DADD6FD77B05}" type="presParOf" srcId="{D90A5778-C751-4F31-B805-A363F25D9C93}" destId="{FEFE1E4F-CFC5-43EF-830F-3A9558B8DE03}" srcOrd="16" destOrd="0" presId="urn:microsoft.com/office/officeart/2005/8/layout/list1"/>
    <dgm:cxn modelId="{12C255B0-8C91-4283-B11E-5303B1450EFF}" type="presParOf" srcId="{FEFE1E4F-CFC5-43EF-830F-3A9558B8DE03}" destId="{E02EBB30-D9FD-4532-8228-F1EB94458BBE}" srcOrd="0" destOrd="0" presId="urn:microsoft.com/office/officeart/2005/8/layout/list1"/>
    <dgm:cxn modelId="{09A0B1D1-F235-4294-B9AA-B19B0BD28421}" type="presParOf" srcId="{FEFE1E4F-CFC5-43EF-830F-3A9558B8DE03}" destId="{E0378D82-2757-4C0D-9F10-FF96A938426B}" srcOrd="1" destOrd="0" presId="urn:microsoft.com/office/officeart/2005/8/layout/list1"/>
    <dgm:cxn modelId="{4C984F6C-0A17-4044-A630-19EE2785F9E6}" type="presParOf" srcId="{D90A5778-C751-4F31-B805-A363F25D9C93}" destId="{CDE9963C-E5E5-408C-9F2C-040A67A2112D}" srcOrd="17" destOrd="0" presId="urn:microsoft.com/office/officeart/2005/8/layout/list1"/>
    <dgm:cxn modelId="{F5B58EF7-D7CC-4E17-9ECF-F8875DA5699D}" type="presParOf" srcId="{D90A5778-C751-4F31-B805-A363F25D9C93}" destId="{F0939295-1BEE-4BC0-8F4F-D2D2C7896F59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F788A2-CE48-42EE-B804-CC77616908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E8161C6-2948-4E2C-8136-228A7BF0F064}">
      <dgm:prSet phldrT="[Metin]" custT="1"/>
      <dgm:spPr/>
      <dgm:t>
        <a:bodyPr/>
        <a:lstStyle/>
        <a:p>
          <a:r>
            <a:rPr lang="tr-TR" sz="2000" b="1" dirty="0">
              <a:solidFill>
                <a:schemeClr val="tx1"/>
              </a:solidFill>
            </a:rPr>
            <a:t>NEP ve katılımcıların gelecekteki rolü</a:t>
          </a:r>
          <a:endParaRPr lang="tr-TR" sz="2000" dirty="0">
            <a:solidFill>
              <a:schemeClr val="tx1"/>
            </a:solidFill>
          </a:endParaRPr>
        </a:p>
      </dgm:t>
    </dgm:pt>
    <dgm:pt modelId="{A2578F10-8C71-49F7-BA8C-29A93F4069A3}" type="parTrans" cxnId="{555F590B-26E1-4EAE-9571-4070E9C552D5}">
      <dgm:prSet/>
      <dgm:spPr/>
      <dgm:t>
        <a:bodyPr/>
        <a:lstStyle/>
        <a:p>
          <a:endParaRPr lang="tr-TR" sz="2000"/>
        </a:p>
      </dgm:t>
    </dgm:pt>
    <dgm:pt modelId="{06BA9A4B-2EF5-48EB-942D-3130573944AC}" type="sibTrans" cxnId="{555F590B-26E1-4EAE-9571-4070E9C552D5}">
      <dgm:prSet/>
      <dgm:spPr/>
      <dgm:t>
        <a:bodyPr/>
        <a:lstStyle/>
        <a:p>
          <a:endParaRPr lang="tr-TR" sz="2000"/>
        </a:p>
      </dgm:t>
    </dgm:pt>
    <dgm:pt modelId="{F7BE5DA2-71FF-47BE-80D3-5D289ACD426B}">
      <dgm:prSet phldrT="[Metin]" custT="1"/>
      <dgm:spPr/>
      <dgm:t>
        <a:bodyPr/>
        <a:lstStyle/>
        <a:p>
          <a:r>
            <a:rPr lang="tr-TR" sz="2000" dirty="0"/>
            <a:t>Eğitim</a:t>
          </a:r>
        </a:p>
      </dgm:t>
    </dgm:pt>
    <dgm:pt modelId="{F45A4E1A-27BF-4795-8254-74DD702E0C78}" type="parTrans" cxnId="{7598D4F5-61D5-4F1D-8202-8D9CE621AFC0}">
      <dgm:prSet/>
      <dgm:spPr/>
      <dgm:t>
        <a:bodyPr/>
        <a:lstStyle/>
        <a:p>
          <a:endParaRPr lang="tr-TR" sz="2000"/>
        </a:p>
      </dgm:t>
    </dgm:pt>
    <dgm:pt modelId="{BCE94874-9413-4368-B16A-C8B2C779A5D1}" type="sibTrans" cxnId="{7598D4F5-61D5-4F1D-8202-8D9CE621AFC0}">
      <dgm:prSet/>
      <dgm:spPr/>
      <dgm:t>
        <a:bodyPr/>
        <a:lstStyle/>
        <a:p>
          <a:endParaRPr lang="tr-TR" sz="2000"/>
        </a:p>
      </dgm:t>
    </dgm:pt>
    <dgm:pt modelId="{D726C987-3EC1-4397-8FF0-9EAA5555E7C9}">
      <dgm:prSet phldrT="[Metin]" custT="1"/>
      <dgm:spPr/>
      <dgm:t>
        <a:bodyPr/>
        <a:lstStyle/>
        <a:p>
          <a:r>
            <a:rPr lang="tr-TR" sz="2000" dirty="0"/>
            <a:t>Arazi takibi</a:t>
          </a:r>
        </a:p>
      </dgm:t>
    </dgm:pt>
    <dgm:pt modelId="{F5D73824-35A4-4F8C-8212-CE870819854A}" type="parTrans" cxnId="{5F85A805-C96C-449C-9F42-B42E9DFD47E4}">
      <dgm:prSet/>
      <dgm:spPr/>
      <dgm:t>
        <a:bodyPr/>
        <a:lstStyle/>
        <a:p>
          <a:endParaRPr lang="tr-TR" sz="2000"/>
        </a:p>
      </dgm:t>
    </dgm:pt>
    <dgm:pt modelId="{77FF9E54-B698-4E37-B263-84B3655789EA}" type="sibTrans" cxnId="{5F85A805-C96C-449C-9F42-B42E9DFD47E4}">
      <dgm:prSet/>
      <dgm:spPr/>
      <dgm:t>
        <a:bodyPr/>
        <a:lstStyle/>
        <a:p>
          <a:endParaRPr lang="tr-TR" sz="2000"/>
        </a:p>
      </dgm:t>
    </dgm:pt>
    <dgm:pt modelId="{4E6A062E-1C04-4A12-A5DD-F29E9A7BA624}">
      <dgm:prSet phldrT="[Metin]" custT="1"/>
      <dgm:spPr/>
      <dgm:t>
        <a:bodyPr/>
        <a:lstStyle/>
        <a:p>
          <a:r>
            <a:rPr lang="tr-TR" sz="2000" dirty="0"/>
            <a:t>Veri girişi</a:t>
          </a:r>
        </a:p>
      </dgm:t>
    </dgm:pt>
    <dgm:pt modelId="{16BFAD57-2810-42F7-9B93-78CCBBB20E67}" type="parTrans" cxnId="{A95E4CD2-F713-440A-BA8D-937CCF0E0B88}">
      <dgm:prSet/>
      <dgm:spPr/>
      <dgm:t>
        <a:bodyPr/>
        <a:lstStyle/>
        <a:p>
          <a:endParaRPr lang="tr-TR" sz="2000"/>
        </a:p>
      </dgm:t>
    </dgm:pt>
    <dgm:pt modelId="{730E35F6-B640-466C-8825-5E12E7F473A6}" type="sibTrans" cxnId="{A95E4CD2-F713-440A-BA8D-937CCF0E0B88}">
      <dgm:prSet/>
      <dgm:spPr/>
      <dgm:t>
        <a:bodyPr/>
        <a:lstStyle/>
        <a:p>
          <a:endParaRPr lang="tr-TR" sz="2000"/>
        </a:p>
      </dgm:t>
    </dgm:pt>
    <dgm:pt modelId="{265C1DD9-BD82-4BBD-B8A8-EC294D621ECE}">
      <dgm:prSet phldrT="[Metin]" custT="1"/>
      <dgm:spPr/>
      <dgm:t>
        <a:bodyPr/>
        <a:lstStyle/>
        <a:p>
          <a:r>
            <a:rPr lang="tr-TR" sz="2000" dirty="0"/>
            <a:t>Raporlama</a:t>
          </a:r>
        </a:p>
      </dgm:t>
    </dgm:pt>
    <dgm:pt modelId="{99448DF2-DD3E-41A6-A5EF-0AF19D5FEB28}" type="parTrans" cxnId="{BFBA7DF3-4680-4424-9433-8E312651A9E5}">
      <dgm:prSet/>
      <dgm:spPr/>
      <dgm:t>
        <a:bodyPr/>
        <a:lstStyle/>
        <a:p>
          <a:endParaRPr lang="tr-TR" sz="2000"/>
        </a:p>
      </dgm:t>
    </dgm:pt>
    <dgm:pt modelId="{514CBD74-7A9F-4EE2-848C-A52948131B99}" type="sibTrans" cxnId="{BFBA7DF3-4680-4424-9433-8E312651A9E5}">
      <dgm:prSet/>
      <dgm:spPr/>
      <dgm:t>
        <a:bodyPr/>
        <a:lstStyle/>
        <a:p>
          <a:endParaRPr lang="tr-TR" sz="2000"/>
        </a:p>
      </dgm:t>
    </dgm:pt>
    <dgm:pt modelId="{332F40EC-B026-4120-8629-4234917282DF}">
      <dgm:prSet phldrT="[Metin]" custT="1"/>
      <dgm:spPr/>
      <dgm:t>
        <a:bodyPr/>
        <a:lstStyle/>
        <a:p>
          <a:r>
            <a:rPr lang="tr-TR" sz="2000" dirty="0"/>
            <a:t>Büro çalışmaları</a:t>
          </a:r>
        </a:p>
      </dgm:t>
    </dgm:pt>
    <dgm:pt modelId="{3358D0FC-C67E-485F-9685-D5B8E0BBC140}" type="parTrans" cxnId="{AC114E1E-C866-43A6-BC4B-C0C5E7111B76}">
      <dgm:prSet/>
      <dgm:spPr/>
      <dgm:t>
        <a:bodyPr/>
        <a:lstStyle/>
        <a:p>
          <a:endParaRPr lang="tr-TR" sz="2000"/>
        </a:p>
      </dgm:t>
    </dgm:pt>
    <dgm:pt modelId="{47AFFCA7-4637-4F36-8426-26DDF20DB9EB}" type="sibTrans" cxnId="{AC114E1E-C866-43A6-BC4B-C0C5E7111B76}">
      <dgm:prSet/>
      <dgm:spPr/>
      <dgm:t>
        <a:bodyPr/>
        <a:lstStyle/>
        <a:p>
          <a:endParaRPr lang="tr-TR" sz="2000"/>
        </a:p>
      </dgm:t>
    </dgm:pt>
    <dgm:pt modelId="{7AB1916F-3322-40A0-9A89-1F85131B5ABD}">
      <dgm:prSet phldrT="[Metin]" custT="1"/>
      <dgm:spPr/>
      <dgm:t>
        <a:bodyPr/>
        <a:lstStyle/>
        <a:p>
          <a:r>
            <a:rPr lang="tr-TR" sz="2000" dirty="0"/>
            <a:t>Sorun tespiti ve çözüm üretimi</a:t>
          </a:r>
        </a:p>
      </dgm:t>
    </dgm:pt>
    <dgm:pt modelId="{C02BB04E-6F27-4D7E-B850-5E76EEC86609}" type="parTrans" cxnId="{CE27482C-E03E-4FD6-920D-A8C5889BE7BC}">
      <dgm:prSet/>
      <dgm:spPr/>
      <dgm:t>
        <a:bodyPr/>
        <a:lstStyle/>
        <a:p>
          <a:endParaRPr lang="tr-TR" sz="2000"/>
        </a:p>
      </dgm:t>
    </dgm:pt>
    <dgm:pt modelId="{A0D1085A-3C77-489F-8244-0FB1218CD5A2}" type="sibTrans" cxnId="{CE27482C-E03E-4FD6-920D-A8C5889BE7BC}">
      <dgm:prSet/>
      <dgm:spPr/>
      <dgm:t>
        <a:bodyPr/>
        <a:lstStyle/>
        <a:p>
          <a:endParaRPr lang="tr-TR" sz="2000"/>
        </a:p>
      </dgm:t>
    </dgm:pt>
    <dgm:pt modelId="{E6E743E7-E761-40A2-ABEA-5EE27FEC21BF}" type="pres">
      <dgm:prSet presAssocID="{FBF788A2-CE48-42EE-B804-CC7761690863}" presName="Name0" presStyleCnt="0">
        <dgm:presLayoutVars>
          <dgm:chMax val="7"/>
          <dgm:chPref val="7"/>
          <dgm:dir/>
        </dgm:presLayoutVars>
      </dgm:prSet>
      <dgm:spPr/>
    </dgm:pt>
    <dgm:pt modelId="{D1CDB330-66AC-497B-A47B-E9E34219B1AC}" type="pres">
      <dgm:prSet presAssocID="{FBF788A2-CE48-42EE-B804-CC7761690863}" presName="Name1" presStyleCnt="0"/>
      <dgm:spPr/>
    </dgm:pt>
    <dgm:pt modelId="{82FDD7F6-F2D3-4E9F-A332-C20BAF0D51D0}" type="pres">
      <dgm:prSet presAssocID="{FBF788A2-CE48-42EE-B804-CC7761690863}" presName="cycle" presStyleCnt="0"/>
      <dgm:spPr/>
    </dgm:pt>
    <dgm:pt modelId="{DB8B8E09-586F-41C1-87B8-B6B04F809F01}" type="pres">
      <dgm:prSet presAssocID="{FBF788A2-CE48-42EE-B804-CC7761690863}" presName="srcNode" presStyleLbl="node1" presStyleIdx="0" presStyleCnt="7"/>
      <dgm:spPr/>
    </dgm:pt>
    <dgm:pt modelId="{A50A3F8B-C74A-47C0-8123-54B0291A5CC1}" type="pres">
      <dgm:prSet presAssocID="{FBF788A2-CE48-42EE-B804-CC7761690863}" presName="conn" presStyleLbl="parChTrans1D2" presStyleIdx="0" presStyleCnt="1"/>
      <dgm:spPr/>
    </dgm:pt>
    <dgm:pt modelId="{E097CECB-D8FD-4E46-A1A4-2B6CDB6092CA}" type="pres">
      <dgm:prSet presAssocID="{FBF788A2-CE48-42EE-B804-CC7761690863}" presName="extraNode" presStyleLbl="node1" presStyleIdx="0" presStyleCnt="7"/>
      <dgm:spPr/>
    </dgm:pt>
    <dgm:pt modelId="{58862E66-B1B4-498B-AABF-5879BAB6CD1C}" type="pres">
      <dgm:prSet presAssocID="{FBF788A2-CE48-42EE-B804-CC7761690863}" presName="dstNode" presStyleLbl="node1" presStyleIdx="0" presStyleCnt="7"/>
      <dgm:spPr/>
    </dgm:pt>
    <dgm:pt modelId="{8A73ECE1-854A-4B05-B6DA-4B4B9FBECD3E}" type="pres">
      <dgm:prSet presAssocID="{2E8161C6-2948-4E2C-8136-228A7BF0F064}" presName="text_1" presStyleLbl="node1" presStyleIdx="0" presStyleCnt="7">
        <dgm:presLayoutVars>
          <dgm:bulletEnabled val="1"/>
        </dgm:presLayoutVars>
      </dgm:prSet>
      <dgm:spPr/>
    </dgm:pt>
    <dgm:pt modelId="{C225C8BA-AF50-4F63-8F5A-4B4A62C53856}" type="pres">
      <dgm:prSet presAssocID="{2E8161C6-2948-4E2C-8136-228A7BF0F064}" presName="accent_1" presStyleCnt="0"/>
      <dgm:spPr/>
    </dgm:pt>
    <dgm:pt modelId="{0E56542C-A696-4B93-AA70-114DFF454E94}" type="pres">
      <dgm:prSet presAssocID="{2E8161C6-2948-4E2C-8136-228A7BF0F064}" presName="accentRepeatNode" presStyleLbl="solidFgAcc1" presStyleIdx="0" presStyleCnt="7"/>
      <dgm:spPr/>
    </dgm:pt>
    <dgm:pt modelId="{F9B615AE-1AC4-4D47-8FC5-5876A70FC2A5}" type="pres">
      <dgm:prSet presAssocID="{F7BE5DA2-71FF-47BE-80D3-5D289ACD426B}" presName="text_2" presStyleLbl="node1" presStyleIdx="1" presStyleCnt="7">
        <dgm:presLayoutVars>
          <dgm:bulletEnabled val="1"/>
        </dgm:presLayoutVars>
      </dgm:prSet>
      <dgm:spPr/>
    </dgm:pt>
    <dgm:pt modelId="{161D661F-8C99-4863-B37E-CF2D7584BA04}" type="pres">
      <dgm:prSet presAssocID="{F7BE5DA2-71FF-47BE-80D3-5D289ACD426B}" presName="accent_2" presStyleCnt="0"/>
      <dgm:spPr/>
    </dgm:pt>
    <dgm:pt modelId="{928692E3-761D-4E52-B495-C0DF18ABB3AD}" type="pres">
      <dgm:prSet presAssocID="{F7BE5DA2-71FF-47BE-80D3-5D289ACD426B}" presName="accentRepeatNode" presStyleLbl="solidFgAcc1" presStyleIdx="1" presStyleCnt="7"/>
      <dgm:spPr/>
    </dgm:pt>
    <dgm:pt modelId="{A987467E-A4CE-4CCA-93F4-4F390DF3A784}" type="pres">
      <dgm:prSet presAssocID="{332F40EC-B026-4120-8629-4234917282DF}" presName="text_3" presStyleLbl="node1" presStyleIdx="2" presStyleCnt="7">
        <dgm:presLayoutVars>
          <dgm:bulletEnabled val="1"/>
        </dgm:presLayoutVars>
      </dgm:prSet>
      <dgm:spPr/>
    </dgm:pt>
    <dgm:pt modelId="{5E7F6C1A-6504-498A-A2C3-F430D639DA36}" type="pres">
      <dgm:prSet presAssocID="{332F40EC-B026-4120-8629-4234917282DF}" presName="accent_3" presStyleCnt="0"/>
      <dgm:spPr/>
    </dgm:pt>
    <dgm:pt modelId="{DAFBBFF5-88D5-44DA-AECE-4C3EB8D1DD70}" type="pres">
      <dgm:prSet presAssocID="{332F40EC-B026-4120-8629-4234917282DF}" presName="accentRepeatNode" presStyleLbl="solidFgAcc1" presStyleIdx="2" presStyleCnt="7"/>
      <dgm:spPr/>
    </dgm:pt>
    <dgm:pt modelId="{2C1BCF6D-F333-435A-9BFD-6CD721E097BC}" type="pres">
      <dgm:prSet presAssocID="{D726C987-3EC1-4397-8FF0-9EAA5555E7C9}" presName="text_4" presStyleLbl="node1" presStyleIdx="3" presStyleCnt="7">
        <dgm:presLayoutVars>
          <dgm:bulletEnabled val="1"/>
        </dgm:presLayoutVars>
      </dgm:prSet>
      <dgm:spPr/>
    </dgm:pt>
    <dgm:pt modelId="{D37B4ADC-B774-49AD-B5F5-B625F5DC5163}" type="pres">
      <dgm:prSet presAssocID="{D726C987-3EC1-4397-8FF0-9EAA5555E7C9}" presName="accent_4" presStyleCnt="0"/>
      <dgm:spPr/>
    </dgm:pt>
    <dgm:pt modelId="{3520C3D2-4288-44F6-837F-E61B4246639F}" type="pres">
      <dgm:prSet presAssocID="{D726C987-3EC1-4397-8FF0-9EAA5555E7C9}" presName="accentRepeatNode" presStyleLbl="solidFgAcc1" presStyleIdx="3" presStyleCnt="7"/>
      <dgm:spPr/>
    </dgm:pt>
    <dgm:pt modelId="{951566F9-9EF6-4C33-B206-B378D91EAB3C}" type="pres">
      <dgm:prSet presAssocID="{4E6A062E-1C04-4A12-A5DD-F29E9A7BA624}" presName="text_5" presStyleLbl="node1" presStyleIdx="4" presStyleCnt="7">
        <dgm:presLayoutVars>
          <dgm:bulletEnabled val="1"/>
        </dgm:presLayoutVars>
      </dgm:prSet>
      <dgm:spPr/>
    </dgm:pt>
    <dgm:pt modelId="{C20E82BC-4B62-4022-B27C-C52D5F3D5EF3}" type="pres">
      <dgm:prSet presAssocID="{4E6A062E-1C04-4A12-A5DD-F29E9A7BA624}" presName="accent_5" presStyleCnt="0"/>
      <dgm:spPr/>
    </dgm:pt>
    <dgm:pt modelId="{3E736261-A2CF-49C4-8C84-02AA999E0BF6}" type="pres">
      <dgm:prSet presAssocID="{4E6A062E-1C04-4A12-A5DD-F29E9A7BA624}" presName="accentRepeatNode" presStyleLbl="solidFgAcc1" presStyleIdx="4" presStyleCnt="7"/>
      <dgm:spPr/>
    </dgm:pt>
    <dgm:pt modelId="{5F1B9465-6085-4B16-9D85-33E796AA7E79}" type="pres">
      <dgm:prSet presAssocID="{265C1DD9-BD82-4BBD-B8A8-EC294D621ECE}" presName="text_6" presStyleLbl="node1" presStyleIdx="5" presStyleCnt="7">
        <dgm:presLayoutVars>
          <dgm:bulletEnabled val="1"/>
        </dgm:presLayoutVars>
      </dgm:prSet>
      <dgm:spPr/>
    </dgm:pt>
    <dgm:pt modelId="{DA265C1D-42EB-4A0E-88DE-30B9864D08B1}" type="pres">
      <dgm:prSet presAssocID="{265C1DD9-BD82-4BBD-B8A8-EC294D621ECE}" presName="accent_6" presStyleCnt="0"/>
      <dgm:spPr/>
    </dgm:pt>
    <dgm:pt modelId="{7B35BB84-7ABA-4F86-9B0C-7C73BFE061DB}" type="pres">
      <dgm:prSet presAssocID="{265C1DD9-BD82-4BBD-B8A8-EC294D621ECE}" presName="accentRepeatNode" presStyleLbl="solidFgAcc1" presStyleIdx="5" presStyleCnt="7"/>
      <dgm:spPr/>
    </dgm:pt>
    <dgm:pt modelId="{AFB71D40-875D-4863-9340-B5C3D1C9DD80}" type="pres">
      <dgm:prSet presAssocID="{7AB1916F-3322-40A0-9A89-1F85131B5ABD}" presName="text_7" presStyleLbl="node1" presStyleIdx="6" presStyleCnt="7">
        <dgm:presLayoutVars>
          <dgm:bulletEnabled val="1"/>
        </dgm:presLayoutVars>
      </dgm:prSet>
      <dgm:spPr/>
    </dgm:pt>
    <dgm:pt modelId="{5E736E1F-A1F3-4710-AB56-D668498A988E}" type="pres">
      <dgm:prSet presAssocID="{7AB1916F-3322-40A0-9A89-1F85131B5ABD}" presName="accent_7" presStyleCnt="0"/>
      <dgm:spPr/>
    </dgm:pt>
    <dgm:pt modelId="{7A202A91-41BD-4FBC-A921-F97DDFF0B158}" type="pres">
      <dgm:prSet presAssocID="{7AB1916F-3322-40A0-9A89-1F85131B5ABD}" presName="accentRepeatNode" presStyleLbl="solidFgAcc1" presStyleIdx="6" presStyleCnt="7"/>
      <dgm:spPr/>
    </dgm:pt>
  </dgm:ptLst>
  <dgm:cxnLst>
    <dgm:cxn modelId="{5F85A805-C96C-449C-9F42-B42E9DFD47E4}" srcId="{FBF788A2-CE48-42EE-B804-CC7761690863}" destId="{D726C987-3EC1-4397-8FF0-9EAA5555E7C9}" srcOrd="3" destOrd="0" parTransId="{F5D73824-35A4-4F8C-8212-CE870819854A}" sibTransId="{77FF9E54-B698-4E37-B263-84B3655789EA}"/>
    <dgm:cxn modelId="{555F590B-26E1-4EAE-9571-4070E9C552D5}" srcId="{FBF788A2-CE48-42EE-B804-CC7761690863}" destId="{2E8161C6-2948-4E2C-8136-228A7BF0F064}" srcOrd="0" destOrd="0" parTransId="{A2578F10-8C71-49F7-BA8C-29A93F4069A3}" sibTransId="{06BA9A4B-2EF5-48EB-942D-3130573944AC}"/>
    <dgm:cxn modelId="{7B79CA16-F70C-41B6-B418-1DF1F94EFDF8}" type="presOf" srcId="{FBF788A2-CE48-42EE-B804-CC7761690863}" destId="{E6E743E7-E761-40A2-ABEA-5EE27FEC21BF}" srcOrd="0" destOrd="0" presId="urn:microsoft.com/office/officeart/2008/layout/VerticalCurvedList"/>
    <dgm:cxn modelId="{18CBF01C-375A-40D5-9ABD-D571D4D131EC}" type="presOf" srcId="{265C1DD9-BD82-4BBD-B8A8-EC294D621ECE}" destId="{5F1B9465-6085-4B16-9D85-33E796AA7E79}" srcOrd="0" destOrd="0" presId="urn:microsoft.com/office/officeart/2008/layout/VerticalCurvedList"/>
    <dgm:cxn modelId="{AC114E1E-C866-43A6-BC4B-C0C5E7111B76}" srcId="{FBF788A2-CE48-42EE-B804-CC7761690863}" destId="{332F40EC-B026-4120-8629-4234917282DF}" srcOrd="2" destOrd="0" parTransId="{3358D0FC-C67E-485F-9685-D5B8E0BBC140}" sibTransId="{47AFFCA7-4637-4F36-8426-26DDF20DB9EB}"/>
    <dgm:cxn modelId="{CE27482C-E03E-4FD6-920D-A8C5889BE7BC}" srcId="{FBF788A2-CE48-42EE-B804-CC7761690863}" destId="{7AB1916F-3322-40A0-9A89-1F85131B5ABD}" srcOrd="6" destOrd="0" parTransId="{C02BB04E-6F27-4D7E-B850-5E76EEC86609}" sibTransId="{A0D1085A-3C77-489F-8244-0FB1218CD5A2}"/>
    <dgm:cxn modelId="{ECDAA630-3C34-43C1-98FC-7C8BBBAE9E37}" type="presOf" srcId="{F7BE5DA2-71FF-47BE-80D3-5D289ACD426B}" destId="{F9B615AE-1AC4-4D47-8FC5-5876A70FC2A5}" srcOrd="0" destOrd="0" presId="urn:microsoft.com/office/officeart/2008/layout/VerticalCurvedList"/>
    <dgm:cxn modelId="{4524DE4A-EA75-4A0B-823F-41F0A413E60C}" type="presOf" srcId="{2E8161C6-2948-4E2C-8136-228A7BF0F064}" destId="{8A73ECE1-854A-4B05-B6DA-4B4B9FBECD3E}" srcOrd="0" destOrd="0" presId="urn:microsoft.com/office/officeart/2008/layout/VerticalCurvedList"/>
    <dgm:cxn modelId="{1077A78A-4844-4A85-A513-60C2226059C7}" type="presOf" srcId="{7AB1916F-3322-40A0-9A89-1F85131B5ABD}" destId="{AFB71D40-875D-4863-9340-B5C3D1C9DD80}" srcOrd="0" destOrd="0" presId="urn:microsoft.com/office/officeart/2008/layout/VerticalCurvedList"/>
    <dgm:cxn modelId="{80D24CA3-CC56-45F0-9309-24E84F108F3E}" type="presOf" srcId="{06BA9A4B-2EF5-48EB-942D-3130573944AC}" destId="{A50A3F8B-C74A-47C0-8123-54B0291A5CC1}" srcOrd="0" destOrd="0" presId="urn:microsoft.com/office/officeart/2008/layout/VerticalCurvedList"/>
    <dgm:cxn modelId="{824ED3C4-11E8-4009-AE25-27FC8F315179}" type="presOf" srcId="{332F40EC-B026-4120-8629-4234917282DF}" destId="{A987467E-A4CE-4CCA-93F4-4F390DF3A784}" srcOrd="0" destOrd="0" presId="urn:microsoft.com/office/officeart/2008/layout/VerticalCurvedList"/>
    <dgm:cxn modelId="{A95E4CD2-F713-440A-BA8D-937CCF0E0B88}" srcId="{FBF788A2-CE48-42EE-B804-CC7761690863}" destId="{4E6A062E-1C04-4A12-A5DD-F29E9A7BA624}" srcOrd="4" destOrd="0" parTransId="{16BFAD57-2810-42F7-9B93-78CCBBB20E67}" sibTransId="{730E35F6-B640-466C-8825-5E12E7F473A6}"/>
    <dgm:cxn modelId="{DC0D82D8-2CCB-4C36-8176-8676C1B60248}" type="presOf" srcId="{D726C987-3EC1-4397-8FF0-9EAA5555E7C9}" destId="{2C1BCF6D-F333-435A-9BFD-6CD721E097BC}" srcOrd="0" destOrd="0" presId="urn:microsoft.com/office/officeart/2008/layout/VerticalCurvedList"/>
    <dgm:cxn modelId="{BFBA7DF3-4680-4424-9433-8E312651A9E5}" srcId="{FBF788A2-CE48-42EE-B804-CC7761690863}" destId="{265C1DD9-BD82-4BBD-B8A8-EC294D621ECE}" srcOrd="5" destOrd="0" parTransId="{99448DF2-DD3E-41A6-A5EF-0AF19D5FEB28}" sibTransId="{514CBD74-7A9F-4EE2-848C-A52948131B99}"/>
    <dgm:cxn modelId="{7598D4F5-61D5-4F1D-8202-8D9CE621AFC0}" srcId="{FBF788A2-CE48-42EE-B804-CC7761690863}" destId="{F7BE5DA2-71FF-47BE-80D3-5D289ACD426B}" srcOrd="1" destOrd="0" parTransId="{F45A4E1A-27BF-4795-8254-74DD702E0C78}" sibTransId="{BCE94874-9413-4368-B16A-C8B2C779A5D1}"/>
    <dgm:cxn modelId="{6A810AF8-6E32-4BAC-AF3C-25F2D5648FC3}" type="presOf" srcId="{4E6A062E-1C04-4A12-A5DD-F29E9A7BA624}" destId="{951566F9-9EF6-4C33-B206-B378D91EAB3C}" srcOrd="0" destOrd="0" presId="urn:microsoft.com/office/officeart/2008/layout/VerticalCurvedList"/>
    <dgm:cxn modelId="{17FFF52E-2047-4DF4-8F90-C7C8DEA5F23B}" type="presParOf" srcId="{E6E743E7-E761-40A2-ABEA-5EE27FEC21BF}" destId="{D1CDB330-66AC-497B-A47B-E9E34219B1AC}" srcOrd="0" destOrd="0" presId="urn:microsoft.com/office/officeart/2008/layout/VerticalCurvedList"/>
    <dgm:cxn modelId="{246F5D08-4DB4-4C3A-ABA1-377703086115}" type="presParOf" srcId="{D1CDB330-66AC-497B-A47B-E9E34219B1AC}" destId="{82FDD7F6-F2D3-4E9F-A332-C20BAF0D51D0}" srcOrd="0" destOrd="0" presId="urn:microsoft.com/office/officeart/2008/layout/VerticalCurvedList"/>
    <dgm:cxn modelId="{4537E1DC-6CF6-446C-94EB-0106F4AA24F2}" type="presParOf" srcId="{82FDD7F6-F2D3-4E9F-A332-C20BAF0D51D0}" destId="{DB8B8E09-586F-41C1-87B8-B6B04F809F01}" srcOrd="0" destOrd="0" presId="urn:microsoft.com/office/officeart/2008/layout/VerticalCurvedList"/>
    <dgm:cxn modelId="{79C7C73C-56D0-4060-873C-E340A69C76B7}" type="presParOf" srcId="{82FDD7F6-F2D3-4E9F-A332-C20BAF0D51D0}" destId="{A50A3F8B-C74A-47C0-8123-54B0291A5CC1}" srcOrd="1" destOrd="0" presId="urn:microsoft.com/office/officeart/2008/layout/VerticalCurvedList"/>
    <dgm:cxn modelId="{07AD158E-A9A9-475C-AEC7-CEC4C24F1B29}" type="presParOf" srcId="{82FDD7F6-F2D3-4E9F-A332-C20BAF0D51D0}" destId="{E097CECB-D8FD-4E46-A1A4-2B6CDB6092CA}" srcOrd="2" destOrd="0" presId="urn:microsoft.com/office/officeart/2008/layout/VerticalCurvedList"/>
    <dgm:cxn modelId="{716D1D57-0572-4080-93A4-4D9F3A2588D0}" type="presParOf" srcId="{82FDD7F6-F2D3-4E9F-A332-C20BAF0D51D0}" destId="{58862E66-B1B4-498B-AABF-5879BAB6CD1C}" srcOrd="3" destOrd="0" presId="urn:microsoft.com/office/officeart/2008/layout/VerticalCurvedList"/>
    <dgm:cxn modelId="{7F2A65A7-3EB0-4C83-AF83-720AC5692E99}" type="presParOf" srcId="{D1CDB330-66AC-497B-A47B-E9E34219B1AC}" destId="{8A73ECE1-854A-4B05-B6DA-4B4B9FBECD3E}" srcOrd="1" destOrd="0" presId="urn:microsoft.com/office/officeart/2008/layout/VerticalCurvedList"/>
    <dgm:cxn modelId="{34272BCC-B908-451C-8F72-0DABFE845E56}" type="presParOf" srcId="{D1CDB330-66AC-497B-A47B-E9E34219B1AC}" destId="{C225C8BA-AF50-4F63-8F5A-4B4A62C53856}" srcOrd="2" destOrd="0" presId="urn:microsoft.com/office/officeart/2008/layout/VerticalCurvedList"/>
    <dgm:cxn modelId="{D2CA1FCD-A56A-40ED-A0B1-A696E473D29F}" type="presParOf" srcId="{C225C8BA-AF50-4F63-8F5A-4B4A62C53856}" destId="{0E56542C-A696-4B93-AA70-114DFF454E94}" srcOrd="0" destOrd="0" presId="urn:microsoft.com/office/officeart/2008/layout/VerticalCurvedList"/>
    <dgm:cxn modelId="{929B3A50-7388-49A1-AC1F-820BC908E6E0}" type="presParOf" srcId="{D1CDB330-66AC-497B-A47B-E9E34219B1AC}" destId="{F9B615AE-1AC4-4D47-8FC5-5876A70FC2A5}" srcOrd="3" destOrd="0" presId="urn:microsoft.com/office/officeart/2008/layout/VerticalCurvedList"/>
    <dgm:cxn modelId="{53684BB9-55D5-4CF4-BCC6-E5593111C5C7}" type="presParOf" srcId="{D1CDB330-66AC-497B-A47B-E9E34219B1AC}" destId="{161D661F-8C99-4863-B37E-CF2D7584BA04}" srcOrd="4" destOrd="0" presId="urn:microsoft.com/office/officeart/2008/layout/VerticalCurvedList"/>
    <dgm:cxn modelId="{97BDD21B-5845-4C84-9A76-9F7B340095E9}" type="presParOf" srcId="{161D661F-8C99-4863-B37E-CF2D7584BA04}" destId="{928692E3-761D-4E52-B495-C0DF18ABB3AD}" srcOrd="0" destOrd="0" presId="urn:microsoft.com/office/officeart/2008/layout/VerticalCurvedList"/>
    <dgm:cxn modelId="{96E02210-1E70-49C7-81DB-F757D69390D4}" type="presParOf" srcId="{D1CDB330-66AC-497B-A47B-E9E34219B1AC}" destId="{A987467E-A4CE-4CCA-93F4-4F390DF3A784}" srcOrd="5" destOrd="0" presId="urn:microsoft.com/office/officeart/2008/layout/VerticalCurvedList"/>
    <dgm:cxn modelId="{5546D172-358F-4A95-8F74-3C86447C0EA1}" type="presParOf" srcId="{D1CDB330-66AC-497B-A47B-E9E34219B1AC}" destId="{5E7F6C1A-6504-498A-A2C3-F430D639DA36}" srcOrd="6" destOrd="0" presId="urn:microsoft.com/office/officeart/2008/layout/VerticalCurvedList"/>
    <dgm:cxn modelId="{27E78E30-0416-4765-8D68-4D2078220F82}" type="presParOf" srcId="{5E7F6C1A-6504-498A-A2C3-F430D639DA36}" destId="{DAFBBFF5-88D5-44DA-AECE-4C3EB8D1DD70}" srcOrd="0" destOrd="0" presId="urn:microsoft.com/office/officeart/2008/layout/VerticalCurvedList"/>
    <dgm:cxn modelId="{EF99B948-E8EB-4238-BEA2-7404C3CEDA97}" type="presParOf" srcId="{D1CDB330-66AC-497B-A47B-E9E34219B1AC}" destId="{2C1BCF6D-F333-435A-9BFD-6CD721E097BC}" srcOrd="7" destOrd="0" presId="urn:microsoft.com/office/officeart/2008/layout/VerticalCurvedList"/>
    <dgm:cxn modelId="{2D4D7406-2CFF-4566-BF3A-CCA787C9E8B9}" type="presParOf" srcId="{D1CDB330-66AC-497B-A47B-E9E34219B1AC}" destId="{D37B4ADC-B774-49AD-B5F5-B625F5DC5163}" srcOrd="8" destOrd="0" presId="urn:microsoft.com/office/officeart/2008/layout/VerticalCurvedList"/>
    <dgm:cxn modelId="{6F835992-9567-446C-808E-73CF4CF3AB37}" type="presParOf" srcId="{D37B4ADC-B774-49AD-B5F5-B625F5DC5163}" destId="{3520C3D2-4288-44F6-837F-E61B4246639F}" srcOrd="0" destOrd="0" presId="urn:microsoft.com/office/officeart/2008/layout/VerticalCurvedList"/>
    <dgm:cxn modelId="{A2EE7216-B473-48F0-8C9D-DD834580CFB8}" type="presParOf" srcId="{D1CDB330-66AC-497B-A47B-E9E34219B1AC}" destId="{951566F9-9EF6-4C33-B206-B378D91EAB3C}" srcOrd="9" destOrd="0" presId="urn:microsoft.com/office/officeart/2008/layout/VerticalCurvedList"/>
    <dgm:cxn modelId="{1BD53B64-69E6-48B8-93FC-49B7D8A98543}" type="presParOf" srcId="{D1CDB330-66AC-497B-A47B-E9E34219B1AC}" destId="{C20E82BC-4B62-4022-B27C-C52D5F3D5EF3}" srcOrd="10" destOrd="0" presId="urn:microsoft.com/office/officeart/2008/layout/VerticalCurvedList"/>
    <dgm:cxn modelId="{AED5AA3A-3F6B-41ED-9DC0-82416C0E9D86}" type="presParOf" srcId="{C20E82BC-4B62-4022-B27C-C52D5F3D5EF3}" destId="{3E736261-A2CF-49C4-8C84-02AA999E0BF6}" srcOrd="0" destOrd="0" presId="urn:microsoft.com/office/officeart/2008/layout/VerticalCurvedList"/>
    <dgm:cxn modelId="{F00610E5-75CA-44E2-B6D7-9F146F08A53C}" type="presParOf" srcId="{D1CDB330-66AC-497B-A47B-E9E34219B1AC}" destId="{5F1B9465-6085-4B16-9D85-33E796AA7E79}" srcOrd="11" destOrd="0" presId="urn:microsoft.com/office/officeart/2008/layout/VerticalCurvedList"/>
    <dgm:cxn modelId="{39FB7893-B0E0-4B49-BC6C-69D7E93C72FE}" type="presParOf" srcId="{D1CDB330-66AC-497B-A47B-E9E34219B1AC}" destId="{DA265C1D-42EB-4A0E-88DE-30B9864D08B1}" srcOrd="12" destOrd="0" presId="urn:microsoft.com/office/officeart/2008/layout/VerticalCurvedList"/>
    <dgm:cxn modelId="{E208288E-1497-4B3C-9D7B-7B320C1BC5D5}" type="presParOf" srcId="{DA265C1D-42EB-4A0E-88DE-30B9864D08B1}" destId="{7B35BB84-7ABA-4F86-9B0C-7C73BFE061DB}" srcOrd="0" destOrd="0" presId="urn:microsoft.com/office/officeart/2008/layout/VerticalCurvedList"/>
    <dgm:cxn modelId="{3A8CCDAC-17B1-4D79-96C9-4DF84FD696F4}" type="presParOf" srcId="{D1CDB330-66AC-497B-A47B-E9E34219B1AC}" destId="{AFB71D40-875D-4863-9340-B5C3D1C9DD80}" srcOrd="13" destOrd="0" presId="urn:microsoft.com/office/officeart/2008/layout/VerticalCurvedList"/>
    <dgm:cxn modelId="{135A9270-E4BD-4E9D-A5A1-12131AE610A5}" type="presParOf" srcId="{D1CDB330-66AC-497B-A47B-E9E34219B1AC}" destId="{5E736E1F-A1F3-4710-AB56-D668498A988E}" srcOrd="14" destOrd="0" presId="urn:microsoft.com/office/officeart/2008/layout/VerticalCurvedList"/>
    <dgm:cxn modelId="{7403728F-7261-439E-B5F4-43B5E74FCF0D}" type="presParOf" srcId="{5E736E1F-A1F3-4710-AB56-D668498A988E}" destId="{7A202A91-41BD-4FBC-A921-F97DDFF0B1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167311B-B380-4BFC-BB3F-13E424C46CF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6D3C55F-641A-4CF3-A501-74037BEEADE5}">
      <dgm:prSet phldrT="[Metin]"/>
      <dgm:spPr/>
      <dgm:t>
        <a:bodyPr/>
        <a:lstStyle/>
        <a:p>
          <a:r>
            <a:rPr lang="tr-TR" dirty="0"/>
            <a:t>İnsan Kaynağımız</a:t>
          </a:r>
        </a:p>
      </dgm:t>
    </dgm:pt>
    <dgm:pt modelId="{401A811B-2995-48F5-AD12-496B681AFC79}" type="parTrans" cxnId="{C6CFAEAE-1836-471D-B067-F8E077F94799}">
      <dgm:prSet/>
      <dgm:spPr/>
      <dgm:t>
        <a:bodyPr/>
        <a:lstStyle/>
        <a:p>
          <a:endParaRPr lang="tr-TR"/>
        </a:p>
      </dgm:t>
    </dgm:pt>
    <dgm:pt modelId="{A653C513-B9AD-4988-95B0-8B4890C0500D}" type="sibTrans" cxnId="{C6CFAEAE-1836-471D-B067-F8E077F94799}">
      <dgm:prSet/>
      <dgm:spPr/>
      <dgm:t>
        <a:bodyPr/>
        <a:lstStyle/>
        <a:p>
          <a:endParaRPr lang="tr-TR"/>
        </a:p>
      </dgm:t>
    </dgm:pt>
    <dgm:pt modelId="{A1B81074-CDA7-40F0-9C0D-7CAF75FB3109}">
      <dgm:prSet phldrT="[Metin]"/>
      <dgm:spPr/>
      <dgm:t>
        <a:bodyPr/>
        <a:lstStyle/>
        <a:p>
          <a:r>
            <a:rPr lang="tr-TR" dirty="0"/>
            <a:t>Kaç kişiyiz</a:t>
          </a:r>
        </a:p>
      </dgm:t>
    </dgm:pt>
    <dgm:pt modelId="{8DDD70CB-9B42-412B-80AD-CDB80B958413}" type="parTrans" cxnId="{13115C5A-EB9F-4C2D-87E0-44BD8F026936}">
      <dgm:prSet/>
      <dgm:spPr/>
      <dgm:t>
        <a:bodyPr/>
        <a:lstStyle/>
        <a:p>
          <a:endParaRPr lang="tr-TR"/>
        </a:p>
      </dgm:t>
    </dgm:pt>
    <dgm:pt modelId="{D98A604D-F105-436F-9444-EA319A1389FC}" type="sibTrans" cxnId="{13115C5A-EB9F-4C2D-87E0-44BD8F026936}">
      <dgm:prSet/>
      <dgm:spPr/>
      <dgm:t>
        <a:bodyPr/>
        <a:lstStyle/>
        <a:p>
          <a:endParaRPr lang="tr-TR"/>
        </a:p>
      </dgm:t>
    </dgm:pt>
    <dgm:pt modelId="{252AB4C9-0CEA-4CA7-A425-B378C24AD038}">
      <dgm:prSet phldrT="[Metin]"/>
      <dgm:spPr/>
      <dgm:t>
        <a:bodyPr/>
        <a:lstStyle/>
        <a:p>
          <a:r>
            <a:rPr lang="tr-TR" dirty="0"/>
            <a:t>Uzmanlıklarımız</a:t>
          </a:r>
        </a:p>
      </dgm:t>
    </dgm:pt>
    <dgm:pt modelId="{AAB22045-C475-41E2-87E8-FA0CD4DFF549}" type="parTrans" cxnId="{5D5935C3-EC46-43BB-A73B-9D8C21DCBE5F}">
      <dgm:prSet/>
      <dgm:spPr/>
      <dgm:t>
        <a:bodyPr/>
        <a:lstStyle/>
        <a:p>
          <a:endParaRPr lang="tr-TR"/>
        </a:p>
      </dgm:t>
    </dgm:pt>
    <dgm:pt modelId="{7C889AB6-2474-466A-9458-5A483D8F8629}" type="sibTrans" cxnId="{5D5935C3-EC46-43BB-A73B-9D8C21DCBE5F}">
      <dgm:prSet/>
      <dgm:spPr/>
      <dgm:t>
        <a:bodyPr/>
        <a:lstStyle/>
        <a:p>
          <a:endParaRPr lang="tr-TR"/>
        </a:p>
      </dgm:t>
    </dgm:pt>
    <dgm:pt modelId="{7E482F98-7F3E-4047-9D58-2D929DC1589E}">
      <dgm:prSet phldrT="[Metin]"/>
      <dgm:spPr/>
      <dgm:t>
        <a:bodyPr/>
        <a:lstStyle/>
        <a:p>
          <a:r>
            <a:rPr lang="tr-TR" dirty="0"/>
            <a:t>İşin Mahiyeti</a:t>
          </a:r>
        </a:p>
      </dgm:t>
    </dgm:pt>
    <dgm:pt modelId="{44395603-10AB-41B5-B6E0-7A07E5176A75}" type="parTrans" cxnId="{6FFB881B-7C74-4240-A0CC-205E8E1890FF}">
      <dgm:prSet/>
      <dgm:spPr/>
      <dgm:t>
        <a:bodyPr/>
        <a:lstStyle/>
        <a:p>
          <a:endParaRPr lang="tr-TR"/>
        </a:p>
      </dgm:t>
    </dgm:pt>
    <dgm:pt modelId="{D0710B22-B1C4-434F-BCAF-5A82709C3CAF}" type="sibTrans" cxnId="{6FFB881B-7C74-4240-A0CC-205E8E1890FF}">
      <dgm:prSet/>
      <dgm:spPr/>
      <dgm:t>
        <a:bodyPr/>
        <a:lstStyle/>
        <a:p>
          <a:endParaRPr lang="tr-TR"/>
        </a:p>
      </dgm:t>
    </dgm:pt>
    <dgm:pt modelId="{14A58202-06FD-4AA0-9834-03D21463D839}">
      <dgm:prSet phldrT="[Metin]"/>
      <dgm:spPr/>
      <dgm:t>
        <a:bodyPr/>
        <a:lstStyle/>
        <a:p>
          <a:r>
            <a:rPr lang="tr-TR" dirty="0"/>
            <a:t>Sularda izleme</a:t>
          </a:r>
        </a:p>
      </dgm:t>
    </dgm:pt>
    <dgm:pt modelId="{A9036C8D-F337-49AE-B176-8B8659773981}" type="parTrans" cxnId="{86FF7D37-E73B-4078-BA96-D8DBAA9171BD}">
      <dgm:prSet/>
      <dgm:spPr/>
      <dgm:t>
        <a:bodyPr/>
        <a:lstStyle/>
        <a:p>
          <a:endParaRPr lang="tr-TR"/>
        </a:p>
      </dgm:t>
    </dgm:pt>
    <dgm:pt modelId="{490C37C7-ED9F-4673-BDBD-3A33A4B41403}" type="sibTrans" cxnId="{86FF7D37-E73B-4078-BA96-D8DBAA9171BD}">
      <dgm:prSet/>
      <dgm:spPr/>
      <dgm:t>
        <a:bodyPr/>
        <a:lstStyle/>
        <a:p>
          <a:endParaRPr lang="tr-TR"/>
        </a:p>
      </dgm:t>
    </dgm:pt>
    <dgm:pt modelId="{391735A9-28F1-47EF-8F5B-5E0D04800B6C}">
      <dgm:prSet phldrT="[Metin]"/>
      <dgm:spPr/>
      <dgm:t>
        <a:bodyPr/>
        <a:lstStyle/>
        <a:p>
          <a:r>
            <a:rPr lang="tr-TR" dirty="0"/>
            <a:t>Süre</a:t>
          </a:r>
        </a:p>
      </dgm:t>
    </dgm:pt>
    <dgm:pt modelId="{CDDA6F6B-7727-4C83-9D48-BB524201855A}" type="parTrans" cxnId="{A91B1AC8-B9F0-42B0-9DE2-CA73532D48FC}">
      <dgm:prSet/>
      <dgm:spPr/>
      <dgm:t>
        <a:bodyPr/>
        <a:lstStyle/>
        <a:p>
          <a:endParaRPr lang="tr-TR"/>
        </a:p>
      </dgm:t>
    </dgm:pt>
    <dgm:pt modelId="{109AEBCE-FCB1-4939-BD60-D47779FFF082}" type="sibTrans" cxnId="{A91B1AC8-B9F0-42B0-9DE2-CA73532D48FC}">
      <dgm:prSet/>
      <dgm:spPr/>
      <dgm:t>
        <a:bodyPr/>
        <a:lstStyle/>
        <a:p>
          <a:endParaRPr lang="tr-TR"/>
        </a:p>
      </dgm:t>
    </dgm:pt>
    <dgm:pt modelId="{7CE76799-67FD-476F-A3DC-3936E966CCC2}">
      <dgm:prSet phldrT="[Metin]"/>
      <dgm:spPr/>
      <dgm:t>
        <a:bodyPr/>
        <a:lstStyle/>
        <a:p>
          <a:r>
            <a:rPr lang="tr-TR" dirty="0"/>
            <a:t>Dünya’da </a:t>
          </a:r>
        </a:p>
      </dgm:t>
    </dgm:pt>
    <dgm:pt modelId="{365BE663-6A7F-4C85-8BB2-15FE19A1D00E}" type="parTrans" cxnId="{D9E6D003-C6E1-4CED-9483-896A8823D6B3}">
      <dgm:prSet/>
      <dgm:spPr/>
      <dgm:t>
        <a:bodyPr/>
        <a:lstStyle/>
        <a:p>
          <a:endParaRPr lang="tr-TR"/>
        </a:p>
      </dgm:t>
    </dgm:pt>
    <dgm:pt modelId="{1D2CD800-E677-4BD9-99CD-BD9BFCAD1BCE}" type="sibTrans" cxnId="{D9E6D003-C6E1-4CED-9483-896A8823D6B3}">
      <dgm:prSet/>
      <dgm:spPr/>
      <dgm:t>
        <a:bodyPr/>
        <a:lstStyle/>
        <a:p>
          <a:endParaRPr lang="tr-TR"/>
        </a:p>
      </dgm:t>
    </dgm:pt>
    <dgm:pt modelId="{F369CE50-E43D-4062-A5AF-673C0E8E6B3D}">
      <dgm:prSet phldrT="[Metin]"/>
      <dgm:spPr/>
      <dgm:t>
        <a:bodyPr/>
        <a:lstStyle/>
        <a:p>
          <a:r>
            <a:rPr lang="tr-TR" dirty="0"/>
            <a:t>Eğitim</a:t>
          </a:r>
        </a:p>
      </dgm:t>
    </dgm:pt>
    <dgm:pt modelId="{7F732EE9-6B76-47AA-81DD-0F1585A719C8}" type="parTrans" cxnId="{CF843A59-BFF3-40AE-975C-00D12F72575C}">
      <dgm:prSet/>
      <dgm:spPr/>
      <dgm:t>
        <a:bodyPr/>
        <a:lstStyle/>
        <a:p>
          <a:endParaRPr lang="tr-TR"/>
        </a:p>
      </dgm:t>
    </dgm:pt>
    <dgm:pt modelId="{4ADBDE01-B18C-439F-B4BB-0399DDFF0F64}" type="sibTrans" cxnId="{CF843A59-BFF3-40AE-975C-00D12F72575C}">
      <dgm:prSet/>
      <dgm:spPr/>
      <dgm:t>
        <a:bodyPr/>
        <a:lstStyle/>
        <a:p>
          <a:endParaRPr lang="tr-TR"/>
        </a:p>
      </dgm:t>
    </dgm:pt>
    <dgm:pt modelId="{0CEF6E01-645A-4E6E-A640-C952E2A7A102}">
      <dgm:prSet phldrT="[Metin]"/>
      <dgm:spPr/>
      <dgm:t>
        <a:bodyPr/>
        <a:lstStyle/>
        <a:p>
          <a:r>
            <a:rPr lang="tr-TR" dirty="0"/>
            <a:t>25 Havza</a:t>
          </a:r>
        </a:p>
      </dgm:t>
    </dgm:pt>
    <dgm:pt modelId="{924AC9AE-C9CC-42E7-BC55-6E1B846C2053}" type="parTrans" cxnId="{88E240B6-8F7E-41D5-8334-A17E6197A388}">
      <dgm:prSet/>
      <dgm:spPr/>
      <dgm:t>
        <a:bodyPr/>
        <a:lstStyle/>
        <a:p>
          <a:endParaRPr lang="tr-TR"/>
        </a:p>
      </dgm:t>
    </dgm:pt>
    <dgm:pt modelId="{DCF8316E-62FC-4902-8E37-FA8B89350986}" type="sibTrans" cxnId="{88E240B6-8F7E-41D5-8334-A17E6197A388}">
      <dgm:prSet/>
      <dgm:spPr/>
      <dgm:t>
        <a:bodyPr/>
        <a:lstStyle/>
        <a:p>
          <a:endParaRPr lang="tr-TR"/>
        </a:p>
      </dgm:t>
    </dgm:pt>
    <dgm:pt modelId="{EF4F8CB3-D080-4605-963A-07A0CDFA63DF}">
      <dgm:prSet phldrT="[Metin]"/>
      <dgm:spPr/>
      <dgm:t>
        <a:bodyPr/>
        <a:lstStyle/>
        <a:p>
          <a:r>
            <a:rPr lang="tr-TR" dirty="0"/>
            <a:t>81 İl</a:t>
          </a:r>
        </a:p>
      </dgm:t>
    </dgm:pt>
    <dgm:pt modelId="{29F074FA-5B02-4473-9284-692EA0C5A47A}" type="parTrans" cxnId="{2104F323-A515-48C1-93C8-F2342705A9A8}">
      <dgm:prSet/>
      <dgm:spPr/>
      <dgm:t>
        <a:bodyPr/>
        <a:lstStyle/>
        <a:p>
          <a:endParaRPr lang="tr-TR"/>
        </a:p>
      </dgm:t>
    </dgm:pt>
    <dgm:pt modelId="{3C4EB2EF-C2C2-4ACB-AEFD-D2E62EADA0B6}" type="sibTrans" cxnId="{2104F323-A515-48C1-93C8-F2342705A9A8}">
      <dgm:prSet/>
      <dgm:spPr/>
      <dgm:t>
        <a:bodyPr/>
        <a:lstStyle/>
        <a:p>
          <a:endParaRPr lang="tr-TR"/>
        </a:p>
      </dgm:t>
    </dgm:pt>
    <dgm:pt modelId="{8F29ED42-C7A8-4548-8354-81F475AA6FA8}">
      <dgm:prSet phldrT="[Metin]"/>
      <dgm:spPr/>
      <dgm:t>
        <a:bodyPr/>
        <a:lstStyle/>
        <a:p>
          <a:r>
            <a:rPr lang="tr-TR" dirty="0"/>
            <a:t>Nitrat ekibi</a:t>
          </a:r>
        </a:p>
      </dgm:t>
    </dgm:pt>
    <dgm:pt modelId="{E7E5840D-AE68-4671-9DF5-D4B6FF3D51B3}" type="parTrans" cxnId="{5C7CB5AD-FE57-4D3D-ABD8-D7869381BF15}">
      <dgm:prSet/>
      <dgm:spPr/>
      <dgm:t>
        <a:bodyPr/>
        <a:lstStyle/>
        <a:p>
          <a:endParaRPr lang="tr-TR"/>
        </a:p>
      </dgm:t>
    </dgm:pt>
    <dgm:pt modelId="{861D62F0-C122-42AA-9EA3-F50DF133A848}" type="sibTrans" cxnId="{5C7CB5AD-FE57-4D3D-ABD8-D7869381BF15}">
      <dgm:prSet/>
      <dgm:spPr/>
      <dgm:t>
        <a:bodyPr/>
        <a:lstStyle/>
        <a:p>
          <a:endParaRPr lang="tr-TR"/>
        </a:p>
      </dgm:t>
    </dgm:pt>
    <dgm:pt modelId="{BD4B7B36-DCBA-4275-808B-94090F95A925}">
      <dgm:prSet phldrT="[Metin]"/>
      <dgm:spPr/>
      <dgm:t>
        <a:bodyPr/>
        <a:lstStyle/>
        <a:p>
          <a:r>
            <a:rPr lang="tr-TR" dirty="0"/>
            <a:t>Ziraat</a:t>
          </a:r>
        </a:p>
      </dgm:t>
    </dgm:pt>
    <dgm:pt modelId="{1D883ADF-ABB5-4D6B-8A9A-CCB9F2FDD8B5}" type="parTrans" cxnId="{5BF0DA24-86EE-4BF3-AE9B-52E1790B2863}">
      <dgm:prSet/>
      <dgm:spPr/>
      <dgm:t>
        <a:bodyPr/>
        <a:lstStyle/>
        <a:p>
          <a:endParaRPr lang="tr-TR"/>
        </a:p>
      </dgm:t>
    </dgm:pt>
    <dgm:pt modelId="{1E858B44-C3B6-48D4-9F0A-883AFDA5A9BB}" type="sibTrans" cxnId="{5BF0DA24-86EE-4BF3-AE9B-52E1790B2863}">
      <dgm:prSet/>
      <dgm:spPr/>
      <dgm:t>
        <a:bodyPr/>
        <a:lstStyle/>
        <a:p>
          <a:endParaRPr lang="tr-TR"/>
        </a:p>
      </dgm:t>
    </dgm:pt>
    <dgm:pt modelId="{5911236F-4BE2-4239-8990-4F405CDAAFB9}">
      <dgm:prSet phldrT="[Metin]"/>
      <dgm:spPr/>
      <dgm:t>
        <a:bodyPr/>
        <a:lstStyle/>
        <a:p>
          <a:r>
            <a:rPr lang="tr-TR" dirty="0"/>
            <a:t>Çevre</a:t>
          </a:r>
        </a:p>
      </dgm:t>
    </dgm:pt>
    <dgm:pt modelId="{FDAC573F-13BC-4B9E-93A0-15DD5D835A98}" type="parTrans" cxnId="{0D363A94-CB1A-43A2-A909-D2A7A9A5075E}">
      <dgm:prSet/>
      <dgm:spPr/>
      <dgm:t>
        <a:bodyPr/>
        <a:lstStyle/>
        <a:p>
          <a:endParaRPr lang="tr-TR"/>
        </a:p>
      </dgm:t>
    </dgm:pt>
    <dgm:pt modelId="{F1926AC7-462B-4DD9-99D2-8AC17F210E38}" type="sibTrans" cxnId="{0D363A94-CB1A-43A2-A909-D2A7A9A5075E}">
      <dgm:prSet/>
      <dgm:spPr/>
      <dgm:t>
        <a:bodyPr/>
        <a:lstStyle/>
        <a:p>
          <a:endParaRPr lang="tr-TR"/>
        </a:p>
      </dgm:t>
    </dgm:pt>
    <dgm:pt modelId="{BB602E9E-78ED-42E4-9541-5C9E329390D9}">
      <dgm:prSet phldrT="[Metin]"/>
      <dgm:spPr/>
      <dgm:t>
        <a:bodyPr/>
        <a:lstStyle/>
        <a:p>
          <a:r>
            <a:rPr lang="tr-TR" dirty="0"/>
            <a:t>Jeoloji</a:t>
          </a:r>
        </a:p>
      </dgm:t>
    </dgm:pt>
    <dgm:pt modelId="{AD5628A5-D74B-4B95-96EA-7FAF59D5C673}" type="parTrans" cxnId="{E1385F57-79A2-4CC7-A2BD-656B0DC28D75}">
      <dgm:prSet/>
      <dgm:spPr/>
      <dgm:t>
        <a:bodyPr/>
        <a:lstStyle/>
        <a:p>
          <a:endParaRPr lang="tr-TR"/>
        </a:p>
      </dgm:t>
    </dgm:pt>
    <dgm:pt modelId="{914394FF-EDEA-4417-82CD-FEF5FE6101CE}" type="sibTrans" cxnId="{E1385F57-79A2-4CC7-A2BD-656B0DC28D75}">
      <dgm:prSet/>
      <dgm:spPr/>
      <dgm:t>
        <a:bodyPr/>
        <a:lstStyle/>
        <a:p>
          <a:endParaRPr lang="tr-TR"/>
        </a:p>
      </dgm:t>
    </dgm:pt>
    <dgm:pt modelId="{4F3B9884-CD0D-4DCD-8C36-60EA7E333D98}">
      <dgm:prSet phldrT="[Metin]"/>
      <dgm:spPr/>
      <dgm:t>
        <a:bodyPr/>
        <a:lstStyle/>
        <a:p>
          <a:r>
            <a:rPr lang="tr-TR" dirty="0"/>
            <a:t>Kimya</a:t>
          </a:r>
        </a:p>
      </dgm:t>
    </dgm:pt>
    <dgm:pt modelId="{82E58756-A5A5-406A-9FF6-B3470FC36AA1}" type="parTrans" cxnId="{7D215E73-98F4-43A0-9562-3771ACD75D0A}">
      <dgm:prSet/>
      <dgm:spPr/>
      <dgm:t>
        <a:bodyPr/>
        <a:lstStyle/>
        <a:p>
          <a:endParaRPr lang="tr-TR"/>
        </a:p>
      </dgm:t>
    </dgm:pt>
    <dgm:pt modelId="{5FF15225-F872-4B1A-BF3F-6AC0AF262139}" type="sibTrans" cxnId="{7D215E73-98F4-43A0-9562-3771ACD75D0A}">
      <dgm:prSet/>
      <dgm:spPr/>
      <dgm:t>
        <a:bodyPr/>
        <a:lstStyle/>
        <a:p>
          <a:endParaRPr lang="tr-TR"/>
        </a:p>
      </dgm:t>
    </dgm:pt>
    <dgm:pt modelId="{6C847990-0C8E-412E-9EA8-5D0AED75C21E}">
      <dgm:prSet phldrT="[Metin]"/>
      <dgm:spPr/>
      <dgm:t>
        <a:bodyPr/>
        <a:lstStyle/>
        <a:p>
          <a:r>
            <a:rPr lang="tr-TR" dirty="0"/>
            <a:t>Su ürünleri</a:t>
          </a:r>
        </a:p>
      </dgm:t>
    </dgm:pt>
    <dgm:pt modelId="{A0406A32-27E0-49C7-9185-B78630B00B4D}" type="parTrans" cxnId="{52A85731-5ABB-4BFD-AEC2-950C9BF38D93}">
      <dgm:prSet/>
      <dgm:spPr/>
      <dgm:t>
        <a:bodyPr/>
        <a:lstStyle/>
        <a:p>
          <a:endParaRPr lang="tr-TR"/>
        </a:p>
      </dgm:t>
    </dgm:pt>
    <dgm:pt modelId="{88FFFECC-65F5-4037-BEE2-FFE0AFBAD310}" type="sibTrans" cxnId="{52A85731-5ABB-4BFD-AEC2-950C9BF38D93}">
      <dgm:prSet/>
      <dgm:spPr/>
      <dgm:t>
        <a:bodyPr/>
        <a:lstStyle/>
        <a:p>
          <a:endParaRPr lang="tr-TR"/>
        </a:p>
      </dgm:t>
    </dgm:pt>
    <dgm:pt modelId="{E76AE956-1C86-4ECB-86A5-367809D90B7E}">
      <dgm:prSet phldrT="[Metin]"/>
      <dgm:spPr/>
      <dgm:t>
        <a:bodyPr/>
        <a:lstStyle/>
        <a:p>
          <a:r>
            <a:rPr lang="tr-TR" dirty="0"/>
            <a:t>Veterinerlik</a:t>
          </a:r>
        </a:p>
      </dgm:t>
    </dgm:pt>
    <dgm:pt modelId="{C670F866-EB5C-4767-9DA1-F133A1EE9AAE}" type="parTrans" cxnId="{48ECCDFB-08B8-4640-9553-6F0DAF215134}">
      <dgm:prSet/>
      <dgm:spPr/>
      <dgm:t>
        <a:bodyPr/>
        <a:lstStyle/>
        <a:p>
          <a:endParaRPr lang="tr-TR"/>
        </a:p>
      </dgm:t>
    </dgm:pt>
    <dgm:pt modelId="{AB4834EB-C9F4-4324-A7E6-08594E88D91B}" type="sibTrans" cxnId="{48ECCDFB-08B8-4640-9553-6F0DAF215134}">
      <dgm:prSet/>
      <dgm:spPr/>
      <dgm:t>
        <a:bodyPr/>
        <a:lstStyle/>
        <a:p>
          <a:endParaRPr lang="tr-TR"/>
        </a:p>
      </dgm:t>
    </dgm:pt>
    <dgm:pt modelId="{B80F7A38-9A99-4675-9E2C-754F5B16FDC6}">
      <dgm:prSet phldrT="[Metin]"/>
      <dgm:spPr/>
      <dgm:t>
        <a:bodyPr/>
        <a:lstStyle/>
        <a:p>
          <a:r>
            <a:rPr lang="tr-TR" dirty="0"/>
            <a:t>Gıda</a:t>
          </a:r>
        </a:p>
      </dgm:t>
    </dgm:pt>
    <dgm:pt modelId="{1AF5D19F-AE86-413B-A30F-A97ADAF2F421}" type="parTrans" cxnId="{7B739C38-0ADC-4752-9CCD-B5B37B813925}">
      <dgm:prSet/>
      <dgm:spPr/>
      <dgm:t>
        <a:bodyPr/>
        <a:lstStyle/>
        <a:p>
          <a:endParaRPr lang="tr-TR"/>
        </a:p>
      </dgm:t>
    </dgm:pt>
    <dgm:pt modelId="{DF977031-41B6-4F66-8AAA-09BFEBF23048}" type="sibTrans" cxnId="{7B739C38-0ADC-4752-9CCD-B5B37B813925}">
      <dgm:prSet/>
      <dgm:spPr/>
      <dgm:t>
        <a:bodyPr/>
        <a:lstStyle/>
        <a:p>
          <a:endParaRPr lang="tr-TR"/>
        </a:p>
      </dgm:t>
    </dgm:pt>
    <dgm:pt modelId="{81FD70B1-34EE-4020-9E37-790CD4FD1E90}">
      <dgm:prSet phldrT="[Metin]"/>
      <dgm:spPr/>
      <dgm:t>
        <a:bodyPr/>
        <a:lstStyle/>
        <a:p>
          <a:r>
            <a:rPr lang="tr-TR" dirty="0"/>
            <a:t>Eğitim Derecemiz</a:t>
          </a:r>
        </a:p>
      </dgm:t>
    </dgm:pt>
    <dgm:pt modelId="{D10885DC-3EF1-46F0-B3A7-A748B54A13DF}" type="parTrans" cxnId="{A5D1DEC2-93EC-4170-AA66-AB3C4A5C3386}">
      <dgm:prSet/>
      <dgm:spPr/>
      <dgm:t>
        <a:bodyPr/>
        <a:lstStyle/>
        <a:p>
          <a:endParaRPr lang="tr-TR"/>
        </a:p>
      </dgm:t>
    </dgm:pt>
    <dgm:pt modelId="{6A34DB73-5411-4E14-B666-27C5EA1DB874}" type="sibTrans" cxnId="{A5D1DEC2-93EC-4170-AA66-AB3C4A5C3386}">
      <dgm:prSet/>
      <dgm:spPr/>
      <dgm:t>
        <a:bodyPr/>
        <a:lstStyle/>
        <a:p>
          <a:endParaRPr lang="tr-TR"/>
        </a:p>
      </dgm:t>
    </dgm:pt>
    <dgm:pt modelId="{6C7245DD-6670-49A8-BA51-79037509D1DF}">
      <dgm:prSet phldrT="[Metin]"/>
      <dgm:spPr/>
      <dgm:t>
        <a:bodyPr/>
        <a:lstStyle/>
        <a:p>
          <a:r>
            <a:rPr lang="tr-TR" dirty="0"/>
            <a:t>MYO</a:t>
          </a:r>
        </a:p>
      </dgm:t>
    </dgm:pt>
    <dgm:pt modelId="{42993B23-C536-4C2F-B39B-BBE062E928F6}" type="parTrans" cxnId="{78CD9622-5825-46D4-8E1B-72ED2F12D7FF}">
      <dgm:prSet/>
      <dgm:spPr/>
      <dgm:t>
        <a:bodyPr/>
        <a:lstStyle/>
        <a:p>
          <a:endParaRPr lang="tr-TR"/>
        </a:p>
      </dgm:t>
    </dgm:pt>
    <dgm:pt modelId="{48EF6168-8AAA-484C-A202-02C6CAB32949}" type="sibTrans" cxnId="{78CD9622-5825-46D4-8E1B-72ED2F12D7FF}">
      <dgm:prSet/>
      <dgm:spPr/>
      <dgm:t>
        <a:bodyPr/>
        <a:lstStyle/>
        <a:p>
          <a:endParaRPr lang="tr-TR"/>
        </a:p>
      </dgm:t>
    </dgm:pt>
    <dgm:pt modelId="{0DC5309E-FDFF-4529-8E11-9989B9D6AABE}">
      <dgm:prSet phldrT="[Metin]"/>
      <dgm:spPr/>
      <dgm:t>
        <a:bodyPr/>
        <a:lstStyle/>
        <a:p>
          <a:r>
            <a:rPr lang="tr-TR" dirty="0"/>
            <a:t>Fakülte</a:t>
          </a:r>
        </a:p>
      </dgm:t>
    </dgm:pt>
    <dgm:pt modelId="{4CC7CCBF-D977-4AC2-9A26-C5CED8AEA911}" type="parTrans" cxnId="{EFBDB1C9-AF77-436D-A3DF-5ED092F0A56C}">
      <dgm:prSet/>
      <dgm:spPr/>
      <dgm:t>
        <a:bodyPr/>
        <a:lstStyle/>
        <a:p>
          <a:endParaRPr lang="tr-TR"/>
        </a:p>
      </dgm:t>
    </dgm:pt>
    <dgm:pt modelId="{F298FD20-CBC0-48D8-BB13-CAA945EF4F1B}" type="sibTrans" cxnId="{EFBDB1C9-AF77-436D-A3DF-5ED092F0A56C}">
      <dgm:prSet/>
      <dgm:spPr/>
      <dgm:t>
        <a:bodyPr/>
        <a:lstStyle/>
        <a:p>
          <a:endParaRPr lang="tr-TR"/>
        </a:p>
      </dgm:t>
    </dgm:pt>
    <dgm:pt modelId="{20548A24-D78C-40A4-9F02-2E6158F7905D}">
      <dgm:prSet phldrT="[Metin]"/>
      <dgm:spPr/>
      <dgm:t>
        <a:bodyPr/>
        <a:lstStyle/>
        <a:p>
          <a:r>
            <a:rPr lang="tr-TR" dirty="0"/>
            <a:t>Lisans Üstü</a:t>
          </a:r>
        </a:p>
      </dgm:t>
    </dgm:pt>
    <dgm:pt modelId="{B4D863B0-7354-4E71-8EE7-AAEFA940B9E1}" type="parTrans" cxnId="{0A71AF65-64B4-48BB-A009-DB998993477D}">
      <dgm:prSet/>
      <dgm:spPr/>
      <dgm:t>
        <a:bodyPr/>
        <a:lstStyle/>
        <a:p>
          <a:endParaRPr lang="tr-TR"/>
        </a:p>
      </dgm:t>
    </dgm:pt>
    <dgm:pt modelId="{0D11A4A5-85B0-4F48-971B-383E5D9740CE}" type="sibTrans" cxnId="{0A71AF65-64B4-48BB-A009-DB998993477D}">
      <dgm:prSet/>
      <dgm:spPr/>
      <dgm:t>
        <a:bodyPr/>
        <a:lstStyle/>
        <a:p>
          <a:endParaRPr lang="tr-TR"/>
        </a:p>
      </dgm:t>
    </dgm:pt>
    <dgm:pt modelId="{A2F6BFF3-EE1F-4DC0-B058-86AB1C2B5118}">
      <dgm:prSet phldrT="[Metin]"/>
      <dgm:spPr/>
      <dgm:t>
        <a:bodyPr/>
        <a:lstStyle/>
        <a:p>
          <a:r>
            <a:rPr lang="tr-TR" dirty="0"/>
            <a:t>Doktora</a:t>
          </a:r>
        </a:p>
      </dgm:t>
    </dgm:pt>
    <dgm:pt modelId="{38746749-687C-43B6-B9BA-C3C714B3E77C}" type="parTrans" cxnId="{B4C1FB5E-26FF-4076-9B31-E608F18AF9EC}">
      <dgm:prSet/>
      <dgm:spPr/>
      <dgm:t>
        <a:bodyPr/>
        <a:lstStyle/>
        <a:p>
          <a:endParaRPr lang="tr-TR"/>
        </a:p>
      </dgm:t>
    </dgm:pt>
    <dgm:pt modelId="{FE967141-A5A5-4216-8857-122FA8D5B31C}" type="sibTrans" cxnId="{B4C1FB5E-26FF-4076-9B31-E608F18AF9EC}">
      <dgm:prSet/>
      <dgm:spPr/>
      <dgm:t>
        <a:bodyPr/>
        <a:lstStyle/>
        <a:p>
          <a:endParaRPr lang="tr-TR"/>
        </a:p>
      </dgm:t>
    </dgm:pt>
    <dgm:pt modelId="{2E0DE089-6381-4E69-B8FD-8F098D12786A}">
      <dgm:prSet phldrT="[Metin]"/>
      <dgm:spPr/>
      <dgm:t>
        <a:bodyPr/>
        <a:lstStyle/>
        <a:p>
          <a:r>
            <a:rPr lang="tr-TR" dirty="0"/>
            <a:t>Çiftliklerde izleme</a:t>
          </a:r>
        </a:p>
      </dgm:t>
    </dgm:pt>
    <dgm:pt modelId="{17368D1A-6F0B-47ED-85EB-655ECFC3124C}" type="parTrans" cxnId="{57712815-6A37-4A18-9FE9-231FE6621C45}">
      <dgm:prSet/>
      <dgm:spPr/>
      <dgm:t>
        <a:bodyPr/>
        <a:lstStyle/>
        <a:p>
          <a:endParaRPr lang="tr-TR"/>
        </a:p>
      </dgm:t>
    </dgm:pt>
    <dgm:pt modelId="{FF66B6A3-B2DC-45DC-9AE8-F5AE71F23534}" type="sibTrans" cxnId="{57712815-6A37-4A18-9FE9-231FE6621C45}">
      <dgm:prSet/>
      <dgm:spPr/>
      <dgm:t>
        <a:bodyPr/>
        <a:lstStyle/>
        <a:p>
          <a:endParaRPr lang="tr-TR"/>
        </a:p>
      </dgm:t>
    </dgm:pt>
    <dgm:pt modelId="{1B4A2051-AF29-4297-B9FD-7715A50C75FC}">
      <dgm:prSet phldrT="[Metin]"/>
      <dgm:spPr/>
      <dgm:t>
        <a:bodyPr/>
        <a:lstStyle/>
        <a:p>
          <a:r>
            <a:rPr lang="tr-TR" dirty="0"/>
            <a:t>Laboratuvar analizi</a:t>
          </a:r>
        </a:p>
      </dgm:t>
    </dgm:pt>
    <dgm:pt modelId="{38EDDBAF-D10C-4FFD-98A7-C37F98CCF860}" type="parTrans" cxnId="{12E9775D-2F3C-4FF7-973B-526DE25035F6}">
      <dgm:prSet/>
      <dgm:spPr/>
      <dgm:t>
        <a:bodyPr/>
        <a:lstStyle/>
        <a:p>
          <a:endParaRPr lang="tr-TR"/>
        </a:p>
      </dgm:t>
    </dgm:pt>
    <dgm:pt modelId="{71A01EBE-BB5B-4364-B838-D45E0E88BE9B}" type="sibTrans" cxnId="{12E9775D-2F3C-4FF7-973B-526DE25035F6}">
      <dgm:prSet/>
      <dgm:spPr/>
      <dgm:t>
        <a:bodyPr/>
        <a:lstStyle/>
        <a:p>
          <a:endParaRPr lang="tr-TR"/>
        </a:p>
      </dgm:t>
    </dgm:pt>
    <dgm:pt modelId="{184FF32E-4124-4AE5-AEA7-FFB86A0A6995}">
      <dgm:prSet phldrT="[Metin]"/>
      <dgm:spPr/>
      <dgm:t>
        <a:bodyPr/>
        <a:lstStyle/>
        <a:p>
          <a:r>
            <a:rPr lang="tr-TR" dirty="0"/>
            <a:t>Raporlama</a:t>
          </a:r>
        </a:p>
      </dgm:t>
    </dgm:pt>
    <dgm:pt modelId="{17D7596B-2FDD-4B9F-808E-C8E61037AD5B}" type="parTrans" cxnId="{70EA5EE3-3013-4E89-A31A-3A6E7880311D}">
      <dgm:prSet/>
      <dgm:spPr/>
      <dgm:t>
        <a:bodyPr/>
        <a:lstStyle/>
        <a:p>
          <a:endParaRPr lang="tr-TR"/>
        </a:p>
      </dgm:t>
    </dgm:pt>
    <dgm:pt modelId="{8E8F8353-95CE-4D68-8F10-E684B214C01F}" type="sibTrans" cxnId="{70EA5EE3-3013-4E89-A31A-3A6E7880311D}">
      <dgm:prSet/>
      <dgm:spPr/>
      <dgm:t>
        <a:bodyPr/>
        <a:lstStyle/>
        <a:p>
          <a:endParaRPr lang="tr-TR"/>
        </a:p>
      </dgm:t>
    </dgm:pt>
    <dgm:pt modelId="{BA04F2B0-8795-45D6-9B01-0374E2454420}">
      <dgm:prSet phldrT="[Metin]"/>
      <dgm:spPr/>
      <dgm:t>
        <a:bodyPr/>
        <a:lstStyle/>
        <a:p>
          <a:r>
            <a:rPr lang="tr-TR" dirty="0"/>
            <a:t>Veri girişi</a:t>
          </a:r>
        </a:p>
      </dgm:t>
    </dgm:pt>
    <dgm:pt modelId="{1DA8E62C-4C92-45EC-8E4F-221522ABE329}" type="parTrans" cxnId="{989C36D6-8FAF-4FF7-876F-B266A46E25AF}">
      <dgm:prSet/>
      <dgm:spPr/>
      <dgm:t>
        <a:bodyPr/>
        <a:lstStyle/>
        <a:p>
          <a:endParaRPr lang="tr-TR"/>
        </a:p>
      </dgm:t>
    </dgm:pt>
    <dgm:pt modelId="{0FBDD6CE-BFFA-4960-9596-0C1A5756304F}" type="sibTrans" cxnId="{989C36D6-8FAF-4FF7-876F-B266A46E25AF}">
      <dgm:prSet/>
      <dgm:spPr/>
      <dgm:t>
        <a:bodyPr/>
        <a:lstStyle/>
        <a:p>
          <a:endParaRPr lang="tr-TR"/>
        </a:p>
      </dgm:t>
    </dgm:pt>
    <dgm:pt modelId="{8225DB8D-DC65-4455-95AE-BB04D586471F}">
      <dgm:prSet phldrT="[Metin]"/>
      <dgm:spPr/>
      <dgm:t>
        <a:bodyPr/>
        <a:lstStyle/>
        <a:p>
          <a:r>
            <a:rPr lang="tr-TR" dirty="0"/>
            <a:t>Değişken personel</a:t>
          </a:r>
        </a:p>
      </dgm:t>
    </dgm:pt>
    <dgm:pt modelId="{3937779A-DE6B-4E5B-B7E0-580D965E8993}" type="parTrans" cxnId="{F983D932-7AE7-4F53-9752-CBDE170596A8}">
      <dgm:prSet/>
      <dgm:spPr/>
      <dgm:t>
        <a:bodyPr/>
        <a:lstStyle/>
        <a:p>
          <a:endParaRPr lang="tr-TR"/>
        </a:p>
      </dgm:t>
    </dgm:pt>
    <dgm:pt modelId="{1AF328A4-A833-45F7-B5B9-32345D004BC6}" type="sibTrans" cxnId="{F983D932-7AE7-4F53-9752-CBDE170596A8}">
      <dgm:prSet/>
      <dgm:spPr/>
      <dgm:t>
        <a:bodyPr/>
        <a:lstStyle/>
        <a:p>
          <a:endParaRPr lang="tr-TR"/>
        </a:p>
      </dgm:t>
    </dgm:pt>
    <dgm:pt modelId="{61C73CAE-5C8D-4522-985A-718A7EC5A3B4}">
      <dgm:prSet phldrT="[Metin]"/>
      <dgm:spPr/>
      <dgm:t>
        <a:bodyPr/>
        <a:lstStyle/>
        <a:p>
          <a:r>
            <a:rPr lang="tr-TR" dirty="0"/>
            <a:t>Avrupa’da</a:t>
          </a:r>
        </a:p>
      </dgm:t>
    </dgm:pt>
    <dgm:pt modelId="{ADAB3FAD-29F4-4A7D-8D02-5594ACDDF6F7}" type="parTrans" cxnId="{50946980-0A48-4DEF-BB05-8DCC979751E8}">
      <dgm:prSet/>
      <dgm:spPr/>
      <dgm:t>
        <a:bodyPr/>
        <a:lstStyle/>
        <a:p>
          <a:endParaRPr lang="tr-TR"/>
        </a:p>
      </dgm:t>
    </dgm:pt>
    <dgm:pt modelId="{6788B8F0-A112-4766-8C49-19FFDACCDCFF}" type="sibTrans" cxnId="{50946980-0A48-4DEF-BB05-8DCC979751E8}">
      <dgm:prSet/>
      <dgm:spPr/>
      <dgm:t>
        <a:bodyPr/>
        <a:lstStyle/>
        <a:p>
          <a:endParaRPr lang="tr-TR"/>
        </a:p>
      </dgm:t>
    </dgm:pt>
    <dgm:pt modelId="{B43E935F-B553-4475-8E19-340EF07B090F}">
      <dgm:prSet phldrT="[Metin]"/>
      <dgm:spPr/>
      <dgm:t>
        <a:bodyPr/>
        <a:lstStyle/>
        <a:p>
          <a:r>
            <a:rPr lang="tr-TR" dirty="0"/>
            <a:t>Türkiye’de</a:t>
          </a:r>
        </a:p>
      </dgm:t>
    </dgm:pt>
    <dgm:pt modelId="{4138E591-514A-408D-BB36-57DE1773ACB9}" type="parTrans" cxnId="{73F95A75-FF11-4F49-B10A-AC9CAA71F23D}">
      <dgm:prSet/>
      <dgm:spPr/>
      <dgm:t>
        <a:bodyPr/>
        <a:lstStyle/>
        <a:p>
          <a:endParaRPr lang="tr-TR"/>
        </a:p>
      </dgm:t>
    </dgm:pt>
    <dgm:pt modelId="{367FCC4F-B1E3-4268-AEE3-ACFFD6ACA601}" type="sibTrans" cxnId="{73F95A75-FF11-4F49-B10A-AC9CAA71F23D}">
      <dgm:prSet/>
      <dgm:spPr/>
      <dgm:t>
        <a:bodyPr/>
        <a:lstStyle/>
        <a:p>
          <a:endParaRPr lang="tr-TR"/>
        </a:p>
      </dgm:t>
    </dgm:pt>
    <dgm:pt modelId="{26439FCF-7D97-4AF6-BA54-6569DCFDC19F}">
      <dgm:prSet phldrT="[Metin]"/>
      <dgm:spPr/>
      <dgm:t>
        <a:bodyPr/>
        <a:lstStyle/>
        <a:p>
          <a:r>
            <a:rPr lang="tr-TR" dirty="0"/>
            <a:t>Üniversitede </a:t>
          </a:r>
        </a:p>
      </dgm:t>
    </dgm:pt>
    <dgm:pt modelId="{EC968FD8-9784-4CA7-B4EA-D95B2597F3DC}" type="parTrans" cxnId="{B047EFAE-C09F-4E6A-ADA1-38B711E39A33}">
      <dgm:prSet/>
      <dgm:spPr/>
      <dgm:t>
        <a:bodyPr/>
        <a:lstStyle/>
        <a:p>
          <a:endParaRPr lang="tr-TR"/>
        </a:p>
      </dgm:t>
    </dgm:pt>
    <dgm:pt modelId="{D9342A67-E631-4E37-8F33-5EB25082B538}" type="sibTrans" cxnId="{B047EFAE-C09F-4E6A-ADA1-38B711E39A33}">
      <dgm:prSet/>
      <dgm:spPr/>
      <dgm:t>
        <a:bodyPr/>
        <a:lstStyle/>
        <a:p>
          <a:endParaRPr lang="tr-TR"/>
        </a:p>
      </dgm:t>
    </dgm:pt>
    <dgm:pt modelId="{1ACFFA00-BC0C-4C59-8624-C34D87C57480}">
      <dgm:prSet phldrT="[Metin]"/>
      <dgm:spPr/>
      <dgm:t>
        <a:bodyPr/>
        <a:lstStyle/>
        <a:p>
          <a:r>
            <a:rPr lang="tr-TR" dirty="0"/>
            <a:t>Eğitim Toplantıları</a:t>
          </a:r>
        </a:p>
      </dgm:t>
    </dgm:pt>
    <dgm:pt modelId="{7A3C0446-2C0A-4B08-B103-8F70EC69E967}" type="parTrans" cxnId="{BAFD5698-CB0C-432D-BFB5-8461D0ABAC28}">
      <dgm:prSet/>
      <dgm:spPr/>
      <dgm:t>
        <a:bodyPr/>
        <a:lstStyle/>
        <a:p>
          <a:endParaRPr lang="tr-TR"/>
        </a:p>
      </dgm:t>
    </dgm:pt>
    <dgm:pt modelId="{7EEA401F-E77A-43EF-8983-B65228667CF2}" type="sibTrans" cxnId="{BAFD5698-CB0C-432D-BFB5-8461D0ABAC28}">
      <dgm:prSet/>
      <dgm:spPr/>
      <dgm:t>
        <a:bodyPr/>
        <a:lstStyle/>
        <a:p>
          <a:endParaRPr lang="tr-TR"/>
        </a:p>
      </dgm:t>
    </dgm:pt>
    <dgm:pt modelId="{BBE0C0DB-E1D0-43C9-BA42-D05B5AE52F05}">
      <dgm:prSet phldrT="[Metin]"/>
      <dgm:spPr/>
      <dgm:t>
        <a:bodyPr/>
        <a:lstStyle/>
        <a:p>
          <a:r>
            <a:rPr lang="tr-TR" dirty="0"/>
            <a:t>Projeler</a:t>
          </a:r>
        </a:p>
      </dgm:t>
    </dgm:pt>
    <dgm:pt modelId="{63B4D9F4-D0EC-4BB9-8CFA-06E8F836B0B0}" type="parTrans" cxnId="{AD6783FC-F9DA-4CE6-BAE6-8DDB4BC7EBE1}">
      <dgm:prSet/>
      <dgm:spPr/>
      <dgm:t>
        <a:bodyPr/>
        <a:lstStyle/>
        <a:p>
          <a:endParaRPr lang="tr-TR"/>
        </a:p>
      </dgm:t>
    </dgm:pt>
    <dgm:pt modelId="{13AA4490-ED0A-4320-A425-56FB7E0B80F9}" type="sibTrans" cxnId="{AD6783FC-F9DA-4CE6-BAE6-8DDB4BC7EBE1}">
      <dgm:prSet/>
      <dgm:spPr/>
      <dgm:t>
        <a:bodyPr/>
        <a:lstStyle/>
        <a:p>
          <a:endParaRPr lang="tr-TR"/>
        </a:p>
      </dgm:t>
    </dgm:pt>
    <dgm:pt modelId="{91DDBA33-C24D-48DE-947F-687C82D008FF}" type="pres">
      <dgm:prSet presAssocID="{5167311B-B380-4BFC-BB3F-13E424C46CFE}" presName="Name0" presStyleCnt="0">
        <dgm:presLayoutVars>
          <dgm:dir/>
          <dgm:animLvl val="lvl"/>
          <dgm:resizeHandles val="exact"/>
        </dgm:presLayoutVars>
      </dgm:prSet>
      <dgm:spPr/>
    </dgm:pt>
    <dgm:pt modelId="{1E0E5096-AE61-4EBF-ACCC-65D8B2F767B3}" type="pres">
      <dgm:prSet presAssocID="{B6D3C55F-641A-4CF3-A501-74037BEEADE5}" presName="composite" presStyleCnt="0"/>
      <dgm:spPr/>
    </dgm:pt>
    <dgm:pt modelId="{20FA4E1A-79CF-4EB7-AD9E-E7D4A2AB5B8A}" type="pres">
      <dgm:prSet presAssocID="{B6D3C55F-641A-4CF3-A501-74037BEEADE5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78EF1F2-A5D6-4742-BA8C-B6558F4E4E2F}" type="pres">
      <dgm:prSet presAssocID="{B6D3C55F-641A-4CF3-A501-74037BEEADE5}" presName="desTx" presStyleLbl="alignAccFollowNode1" presStyleIdx="0" presStyleCnt="4">
        <dgm:presLayoutVars>
          <dgm:bulletEnabled val="1"/>
        </dgm:presLayoutVars>
      </dgm:prSet>
      <dgm:spPr/>
    </dgm:pt>
    <dgm:pt modelId="{681CA645-7D89-486C-A9F4-E224A6706EE1}" type="pres">
      <dgm:prSet presAssocID="{A653C513-B9AD-4988-95B0-8B4890C0500D}" presName="space" presStyleCnt="0"/>
      <dgm:spPr/>
    </dgm:pt>
    <dgm:pt modelId="{4D7A5574-519A-414F-AC46-B965AC787DCE}" type="pres">
      <dgm:prSet presAssocID="{7E482F98-7F3E-4047-9D58-2D929DC1589E}" presName="composite" presStyleCnt="0"/>
      <dgm:spPr/>
    </dgm:pt>
    <dgm:pt modelId="{4BF12B2B-5AAE-488C-8EB3-7FD0B1C8986F}" type="pres">
      <dgm:prSet presAssocID="{7E482F98-7F3E-4047-9D58-2D929DC1589E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4B91418F-71D5-4487-ACFC-DDFBC50DDB1C}" type="pres">
      <dgm:prSet presAssocID="{7E482F98-7F3E-4047-9D58-2D929DC1589E}" presName="desTx" presStyleLbl="alignAccFollowNode1" presStyleIdx="1" presStyleCnt="4">
        <dgm:presLayoutVars>
          <dgm:bulletEnabled val="1"/>
        </dgm:presLayoutVars>
      </dgm:prSet>
      <dgm:spPr/>
    </dgm:pt>
    <dgm:pt modelId="{25EC606E-6353-430E-86A0-742E0199CA89}" type="pres">
      <dgm:prSet presAssocID="{D0710B22-B1C4-434F-BCAF-5A82709C3CAF}" presName="space" presStyleCnt="0"/>
      <dgm:spPr/>
    </dgm:pt>
    <dgm:pt modelId="{C6447AE4-834F-436B-90EA-D912447E736B}" type="pres">
      <dgm:prSet presAssocID="{391735A9-28F1-47EF-8F5B-5E0D04800B6C}" presName="composite" presStyleCnt="0"/>
      <dgm:spPr/>
    </dgm:pt>
    <dgm:pt modelId="{6F98E625-2E64-4D1C-B442-7A1804D4ACBB}" type="pres">
      <dgm:prSet presAssocID="{391735A9-28F1-47EF-8F5B-5E0D04800B6C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F65A89F4-B41E-4941-A4C3-B2BDE9799F4A}" type="pres">
      <dgm:prSet presAssocID="{391735A9-28F1-47EF-8F5B-5E0D04800B6C}" presName="desTx" presStyleLbl="alignAccFollowNode1" presStyleIdx="2" presStyleCnt="4">
        <dgm:presLayoutVars>
          <dgm:bulletEnabled val="1"/>
        </dgm:presLayoutVars>
      </dgm:prSet>
      <dgm:spPr/>
    </dgm:pt>
    <dgm:pt modelId="{3E209134-F467-48E8-89E2-61806F8A50FF}" type="pres">
      <dgm:prSet presAssocID="{109AEBCE-FCB1-4939-BD60-D47779FFF082}" presName="space" presStyleCnt="0"/>
      <dgm:spPr/>
    </dgm:pt>
    <dgm:pt modelId="{E4078A05-459A-4998-B3CD-928A20D62B94}" type="pres">
      <dgm:prSet presAssocID="{F369CE50-E43D-4062-A5AF-673C0E8E6B3D}" presName="composite" presStyleCnt="0"/>
      <dgm:spPr/>
    </dgm:pt>
    <dgm:pt modelId="{062A557F-F58F-4CF1-B787-B0F0D606ED30}" type="pres">
      <dgm:prSet presAssocID="{F369CE50-E43D-4062-A5AF-673C0E8E6B3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62F95D34-0B05-4580-BFCB-A330C8366036}" type="pres">
      <dgm:prSet presAssocID="{F369CE50-E43D-4062-A5AF-673C0E8E6B3D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D9E6D003-C6E1-4CED-9483-896A8823D6B3}" srcId="{391735A9-28F1-47EF-8F5B-5E0D04800B6C}" destId="{7CE76799-67FD-476F-A3DC-3936E966CCC2}" srcOrd="0" destOrd="0" parTransId="{365BE663-6A7F-4C85-8BB2-15FE19A1D00E}" sibTransId="{1D2CD800-E677-4BD9-99CD-BD9BFCAD1BCE}"/>
    <dgm:cxn modelId="{6F63C406-57FC-47D0-ADD5-640405F8283E}" type="presOf" srcId="{20548A24-D78C-40A4-9F02-2E6158F7905D}" destId="{178EF1F2-A5D6-4742-BA8C-B6558F4E4E2F}" srcOrd="0" destOrd="15" presId="urn:microsoft.com/office/officeart/2005/8/layout/hList1"/>
    <dgm:cxn modelId="{67C14C0C-DEC0-46D9-8651-1DF0947DA092}" type="presOf" srcId="{0DC5309E-FDFF-4529-8E11-9989B9D6AABE}" destId="{178EF1F2-A5D6-4742-BA8C-B6558F4E4E2F}" srcOrd="0" destOrd="14" presId="urn:microsoft.com/office/officeart/2005/8/layout/hList1"/>
    <dgm:cxn modelId="{BAFF030F-2CEA-4BF6-B719-9021A00E1B89}" type="presOf" srcId="{6C847990-0C8E-412E-9EA8-5D0AED75C21E}" destId="{178EF1F2-A5D6-4742-BA8C-B6558F4E4E2F}" srcOrd="0" destOrd="9" presId="urn:microsoft.com/office/officeart/2005/8/layout/hList1"/>
    <dgm:cxn modelId="{7834D811-B750-4C0B-8F9C-16036AB39A7D}" type="presOf" srcId="{1ACFFA00-BC0C-4C59-8624-C34D87C57480}" destId="{62F95D34-0B05-4580-BFCB-A330C8366036}" srcOrd="0" destOrd="1" presId="urn:microsoft.com/office/officeart/2005/8/layout/hList1"/>
    <dgm:cxn modelId="{57712815-6A37-4A18-9FE9-231FE6621C45}" srcId="{7E482F98-7F3E-4047-9D58-2D929DC1589E}" destId="{2E0DE089-6381-4E69-B8FD-8F098D12786A}" srcOrd="1" destOrd="0" parTransId="{17368D1A-6F0B-47ED-85EB-655ECFC3124C}" sibTransId="{FF66B6A3-B2DC-45DC-9AE8-F5AE71F23534}"/>
    <dgm:cxn modelId="{6FFB881B-7C74-4240-A0CC-205E8E1890FF}" srcId="{5167311B-B380-4BFC-BB3F-13E424C46CFE}" destId="{7E482F98-7F3E-4047-9D58-2D929DC1589E}" srcOrd="1" destOrd="0" parTransId="{44395603-10AB-41B5-B6E0-7A07E5176A75}" sibTransId="{D0710B22-B1C4-434F-BCAF-5A82709C3CAF}"/>
    <dgm:cxn modelId="{78CD9622-5825-46D4-8E1B-72ED2F12D7FF}" srcId="{81FD70B1-34EE-4020-9E37-790CD4FD1E90}" destId="{6C7245DD-6670-49A8-BA51-79037509D1DF}" srcOrd="0" destOrd="0" parTransId="{42993B23-C536-4C2F-B39B-BBE062E928F6}" sibTransId="{48EF6168-8AAA-484C-A202-02C6CAB32949}"/>
    <dgm:cxn modelId="{20BBB623-C3D0-4D79-BE38-6CA49269570D}" type="presOf" srcId="{7E482F98-7F3E-4047-9D58-2D929DC1589E}" destId="{4BF12B2B-5AAE-488C-8EB3-7FD0B1C8986F}" srcOrd="0" destOrd="0" presId="urn:microsoft.com/office/officeart/2005/8/layout/hList1"/>
    <dgm:cxn modelId="{2104F323-A515-48C1-93C8-F2342705A9A8}" srcId="{A1B81074-CDA7-40F0-9C0D-7CAF75FB3109}" destId="{EF4F8CB3-D080-4605-963A-07A0CDFA63DF}" srcOrd="1" destOrd="0" parTransId="{29F074FA-5B02-4473-9284-692EA0C5A47A}" sibTransId="{3C4EB2EF-C2C2-4ACB-AEFD-D2E62EADA0B6}"/>
    <dgm:cxn modelId="{5BF0DA24-86EE-4BF3-AE9B-52E1790B2863}" srcId="{252AB4C9-0CEA-4CA7-A425-B378C24AD038}" destId="{BD4B7B36-DCBA-4275-808B-94090F95A925}" srcOrd="0" destOrd="0" parTransId="{1D883ADF-ABB5-4D6B-8A9A-CCB9F2FDD8B5}" sibTransId="{1E858B44-C3B6-48D4-9F0A-883AFDA5A9BB}"/>
    <dgm:cxn modelId="{5FF3AD25-D5A3-4141-ACF0-7A5AE3C7FCA1}" type="presOf" srcId="{BBE0C0DB-E1D0-43C9-BA42-D05B5AE52F05}" destId="{62F95D34-0B05-4580-BFCB-A330C8366036}" srcOrd="0" destOrd="2" presId="urn:microsoft.com/office/officeart/2005/8/layout/hList1"/>
    <dgm:cxn modelId="{52A85731-5ABB-4BFD-AEC2-950C9BF38D93}" srcId="{252AB4C9-0CEA-4CA7-A425-B378C24AD038}" destId="{6C847990-0C8E-412E-9EA8-5D0AED75C21E}" srcOrd="4" destOrd="0" parTransId="{A0406A32-27E0-49C7-9185-B78630B00B4D}" sibTransId="{88FFFECC-65F5-4037-BEE2-FFE0AFBAD310}"/>
    <dgm:cxn modelId="{F983D932-7AE7-4F53-9752-CBDE170596A8}" srcId="{B6D3C55F-641A-4CF3-A501-74037BEEADE5}" destId="{8225DB8D-DC65-4455-95AE-BB04D586471F}" srcOrd="3" destOrd="0" parTransId="{3937779A-DE6B-4E5B-B7E0-580D965E8993}" sibTransId="{1AF328A4-A833-45F7-B5B9-32345D004BC6}"/>
    <dgm:cxn modelId="{5DD32A37-0EEE-40B5-8324-ABD72DA3F8AE}" type="presOf" srcId="{14A58202-06FD-4AA0-9834-03D21463D839}" destId="{4B91418F-71D5-4487-ACFC-DDFBC50DDB1C}" srcOrd="0" destOrd="0" presId="urn:microsoft.com/office/officeart/2005/8/layout/hList1"/>
    <dgm:cxn modelId="{86FF7D37-E73B-4078-BA96-D8DBAA9171BD}" srcId="{7E482F98-7F3E-4047-9D58-2D929DC1589E}" destId="{14A58202-06FD-4AA0-9834-03D21463D839}" srcOrd="0" destOrd="0" parTransId="{A9036C8D-F337-49AE-B176-8B8659773981}" sibTransId="{490C37C7-ED9F-4673-BDBD-3A33A4B41403}"/>
    <dgm:cxn modelId="{7B739C38-0ADC-4752-9CCD-B5B37B813925}" srcId="{252AB4C9-0CEA-4CA7-A425-B378C24AD038}" destId="{B80F7A38-9A99-4675-9E2C-754F5B16FDC6}" srcOrd="6" destOrd="0" parTransId="{1AF5D19F-AE86-413B-A30F-A97ADAF2F421}" sibTransId="{DF977031-41B6-4F66-8AAA-09BFEBF23048}"/>
    <dgm:cxn modelId="{505B583B-7E5D-40E3-A08C-FE02FC76197E}" type="presOf" srcId="{0CEF6E01-645A-4E6E-A640-C952E2A7A102}" destId="{178EF1F2-A5D6-4742-BA8C-B6558F4E4E2F}" srcOrd="0" destOrd="1" presId="urn:microsoft.com/office/officeart/2005/8/layout/hList1"/>
    <dgm:cxn modelId="{BDD6F73D-C49F-4959-9FEF-833B1769995D}" type="presOf" srcId="{6C7245DD-6670-49A8-BA51-79037509D1DF}" destId="{178EF1F2-A5D6-4742-BA8C-B6558F4E4E2F}" srcOrd="0" destOrd="13" presId="urn:microsoft.com/office/officeart/2005/8/layout/hList1"/>
    <dgm:cxn modelId="{F0C97D3E-5D66-4E1B-81A6-275638DCB9F1}" type="presOf" srcId="{2E0DE089-6381-4E69-B8FD-8F098D12786A}" destId="{4B91418F-71D5-4487-ACFC-DDFBC50DDB1C}" srcOrd="0" destOrd="1" presId="urn:microsoft.com/office/officeart/2005/8/layout/hList1"/>
    <dgm:cxn modelId="{429D8644-97CD-4E8C-BD96-3C125C9903DE}" type="presOf" srcId="{7CE76799-67FD-476F-A3DC-3936E966CCC2}" destId="{F65A89F4-B41E-4941-A4C3-B2BDE9799F4A}" srcOrd="0" destOrd="0" presId="urn:microsoft.com/office/officeart/2005/8/layout/hList1"/>
    <dgm:cxn modelId="{E8C7DE44-8CC3-4EDD-B768-178AF17CB691}" type="presOf" srcId="{26439FCF-7D97-4AF6-BA54-6569DCFDC19F}" destId="{62F95D34-0B05-4580-BFCB-A330C8366036}" srcOrd="0" destOrd="0" presId="urn:microsoft.com/office/officeart/2005/8/layout/hList1"/>
    <dgm:cxn modelId="{E1385F57-79A2-4CC7-A2BD-656B0DC28D75}" srcId="{252AB4C9-0CEA-4CA7-A425-B378C24AD038}" destId="{BB602E9E-78ED-42E4-9541-5C9E329390D9}" srcOrd="2" destOrd="0" parTransId="{AD5628A5-D74B-4B95-96EA-7FAF59D5C673}" sibTransId="{914394FF-EDEA-4417-82CD-FEF5FE6101CE}"/>
    <dgm:cxn modelId="{CF843A59-BFF3-40AE-975C-00D12F72575C}" srcId="{5167311B-B380-4BFC-BB3F-13E424C46CFE}" destId="{F369CE50-E43D-4062-A5AF-673C0E8E6B3D}" srcOrd="3" destOrd="0" parTransId="{7F732EE9-6B76-47AA-81DD-0F1585A719C8}" sibTransId="{4ADBDE01-B18C-439F-B4BB-0399DDFF0F64}"/>
    <dgm:cxn modelId="{82B0E559-F9BE-4C5D-9EB0-FFAD681F5A1B}" type="presOf" srcId="{E76AE956-1C86-4ECB-86A5-367809D90B7E}" destId="{178EF1F2-A5D6-4742-BA8C-B6558F4E4E2F}" srcOrd="0" destOrd="10" presId="urn:microsoft.com/office/officeart/2005/8/layout/hList1"/>
    <dgm:cxn modelId="{13115C5A-EB9F-4C2D-87E0-44BD8F026936}" srcId="{B6D3C55F-641A-4CF3-A501-74037BEEADE5}" destId="{A1B81074-CDA7-40F0-9C0D-7CAF75FB3109}" srcOrd="0" destOrd="0" parTransId="{8DDD70CB-9B42-412B-80AD-CDB80B958413}" sibTransId="{D98A604D-F105-436F-9444-EA319A1389FC}"/>
    <dgm:cxn modelId="{12E9775D-2F3C-4FF7-973B-526DE25035F6}" srcId="{7E482F98-7F3E-4047-9D58-2D929DC1589E}" destId="{1B4A2051-AF29-4297-B9FD-7715A50C75FC}" srcOrd="2" destOrd="0" parTransId="{38EDDBAF-D10C-4FFD-98A7-C37F98CCF860}" sibTransId="{71A01EBE-BB5B-4364-B838-D45E0E88BE9B}"/>
    <dgm:cxn modelId="{A4527B5E-7713-44CD-8FE3-2B912A76B17B}" type="presOf" srcId="{252AB4C9-0CEA-4CA7-A425-B378C24AD038}" destId="{178EF1F2-A5D6-4742-BA8C-B6558F4E4E2F}" srcOrd="0" destOrd="4" presId="urn:microsoft.com/office/officeart/2005/8/layout/hList1"/>
    <dgm:cxn modelId="{B4C1FB5E-26FF-4076-9B31-E608F18AF9EC}" srcId="{81FD70B1-34EE-4020-9E37-790CD4FD1E90}" destId="{A2F6BFF3-EE1F-4DC0-B058-86AB1C2B5118}" srcOrd="3" destOrd="0" parTransId="{38746749-687C-43B6-B9BA-C3C714B3E77C}" sibTransId="{FE967141-A5A5-4216-8857-122FA8D5B31C}"/>
    <dgm:cxn modelId="{0A71AF65-64B4-48BB-A009-DB998993477D}" srcId="{81FD70B1-34EE-4020-9E37-790CD4FD1E90}" destId="{20548A24-D78C-40A4-9F02-2E6158F7905D}" srcOrd="2" destOrd="0" parTransId="{B4D863B0-7354-4E71-8EE7-AAEFA940B9E1}" sibTransId="{0D11A4A5-85B0-4F48-971B-383E5D9740CE}"/>
    <dgm:cxn modelId="{0978B265-407A-4F8D-A547-13AF55FA9988}" type="presOf" srcId="{BA04F2B0-8795-45D6-9B01-0374E2454420}" destId="{4B91418F-71D5-4487-ACFC-DDFBC50DDB1C}" srcOrd="0" destOrd="3" presId="urn:microsoft.com/office/officeart/2005/8/layout/hList1"/>
    <dgm:cxn modelId="{D6207068-3AC2-4583-BBD2-EE6708E06D97}" type="presOf" srcId="{184FF32E-4124-4AE5-AEA7-FFB86A0A6995}" destId="{4B91418F-71D5-4487-ACFC-DDFBC50DDB1C}" srcOrd="0" destOrd="4" presId="urn:microsoft.com/office/officeart/2005/8/layout/hList1"/>
    <dgm:cxn modelId="{66E5B36E-D897-4A5F-A443-4B12D14F108E}" type="presOf" srcId="{61C73CAE-5C8D-4522-985A-718A7EC5A3B4}" destId="{F65A89F4-B41E-4941-A4C3-B2BDE9799F4A}" srcOrd="0" destOrd="1" presId="urn:microsoft.com/office/officeart/2005/8/layout/hList1"/>
    <dgm:cxn modelId="{5660876F-B5D5-42FF-B18C-6E56823CE7BD}" type="presOf" srcId="{A1B81074-CDA7-40F0-9C0D-7CAF75FB3109}" destId="{178EF1F2-A5D6-4742-BA8C-B6558F4E4E2F}" srcOrd="0" destOrd="0" presId="urn:microsoft.com/office/officeart/2005/8/layout/hList1"/>
    <dgm:cxn modelId="{7D215E73-98F4-43A0-9562-3771ACD75D0A}" srcId="{252AB4C9-0CEA-4CA7-A425-B378C24AD038}" destId="{4F3B9884-CD0D-4DCD-8C36-60EA7E333D98}" srcOrd="3" destOrd="0" parTransId="{82E58756-A5A5-406A-9FF6-B3470FC36AA1}" sibTransId="{5FF15225-F872-4B1A-BF3F-6AC0AF262139}"/>
    <dgm:cxn modelId="{73F95A75-FF11-4F49-B10A-AC9CAA71F23D}" srcId="{391735A9-28F1-47EF-8F5B-5E0D04800B6C}" destId="{B43E935F-B553-4475-8E19-340EF07B090F}" srcOrd="2" destOrd="0" parTransId="{4138E591-514A-408D-BB36-57DE1773ACB9}" sibTransId="{367FCC4F-B1E3-4268-AEE3-ACFFD6ACA601}"/>
    <dgm:cxn modelId="{75FF2E7A-F3F0-4436-BE69-1FAFF0F9EB22}" type="presOf" srcId="{8225DB8D-DC65-4455-95AE-BB04D586471F}" destId="{178EF1F2-A5D6-4742-BA8C-B6558F4E4E2F}" srcOrd="0" destOrd="17" presId="urn:microsoft.com/office/officeart/2005/8/layout/hList1"/>
    <dgm:cxn modelId="{5C07FF7C-F06D-4171-B26E-A8FC3A8B5433}" type="presOf" srcId="{B43E935F-B553-4475-8E19-340EF07B090F}" destId="{F65A89F4-B41E-4941-A4C3-B2BDE9799F4A}" srcOrd="0" destOrd="2" presId="urn:microsoft.com/office/officeart/2005/8/layout/hList1"/>
    <dgm:cxn modelId="{0E00F17D-B4C5-4B37-94D5-D9DBA46B231B}" type="presOf" srcId="{B80F7A38-9A99-4675-9E2C-754F5B16FDC6}" destId="{178EF1F2-A5D6-4742-BA8C-B6558F4E4E2F}" srcOrd="0" destOrd="11" presId="urn:microsoft.com/office/officeart/2005/8/layout/hList1"/>
    <dgm:cxn modelId="{50946980-0A48-4DEF-BB05-8DCC979751E8}" srcId="{391735A9-28F1-47EF-8F5B-5E0D04800B6C}" destId="{61C73CAE-5C8D-4522-985A-718A7EC5A3B4}" srcOrd="1" destOrd="0" parTransId="{ADAB3FAD-29F4-4A7D-8D02-5594ACDDF6F7}" sibTransId="{6788B8F0-A112-4766-8C49-19FFDACCDCFF}"/>
    <dgm:cxn modelId="{6E5B7283-E94B-499D-A420-167793777752}" type="presOf" srcId="{8F29ED42-C7A8-4548-8354-81F475AA6FA8}" destId="{178EF1F2-A5D6-4742-BA8C-B6558F4E4E2F}" srcOrd="0" destOrd="3" presId="urn:microsoft.com/office/officeart/2005/8/layout/hList1"/>
    <dgm:cxn modelId="{D375858C-A2E5-41AB-A465-AE1106CA5171}" type="presOf" srcId="{1B4A2051-AF29-4297-B9FD-7715A50C75FC}" destId="{4B91418F-71D5-4487-ACFC-DDFBC50DDB1C}" srcOrd="0" destOrd="2" presId="urn:microsoft.com/office/officeart/2005/8/layout/hList1"/>
    <dgm:cxn modelId="{99B31291-805E-4FEA-8670-CEAEFFD5E3AF}" type="presOf" srcId="{BB602E9E-78ED-42E4-9541-5C9E329390D9}" destId="{178EF1F2-A5D6-4742-BA8C-B6558F4E4E2F}" srcOrd="0" destOrd="7" presId="urn:microsoft.com/office/officeart/2005/8/layout/hList1"/>
    <dgm:cxn modelId="{0D363A94-CB1A-43A2-A909-D2A7A9A5075E}" srcId="{252AB4C9-0CEA-4CA7-A425-B378C24AD038}" destId="{5911236F-4BE2-4239-8990-4F405CDAAFB9}" srcOrd="1" destOrd="0" parTransId="{FDAC573F-13BC-4B9E-93A0-15DD5D835A98}" sibTransId="{F1926AC7-462B-4DD9-99D2-8AC17F210E38}"/>
    <dgm:cxn modelId="{BAFD5698-CB0C-432D-BFB5-8461D0ABAC28}" srcId="{F369CE50-E43D-4062-A5AF-673C0E8E6B3D}" destId="{1ACFFA00-BC0C-4C59-8624-C34D87C57480}" srcOrd="1" destOrd="0" parTransId="{7A3C0446-2C0A-4B08-B103-8F70EC69E967}" sibTransId="{7EEA401F-E77A-43EF-8983-B65228667CF2}"/>
    <dgm:cxn modelId="{AA92D89A-C59A-4D89-AD6D-E5F08DFC3CC4}" type="presOf" srcId="{5911236F-4BE2-4239-8990-4F405CDAAFB9}" destId="{178EF1F2-A5D6-4742-BA8C-B6558F4E4E2F}" srcOrd="0" destOrd="6" presId="urn:microsoft.com/office/officeart/2005/8/layout/hList1"/>
    <dgm:cxn modelId="{1ADEFCA0-3F60-4C41-B2C7-A9C9041652F7}" type="presOf" srcId="{B6D3C55F-641A-4CF3-A501-74037BEEADE5}" destId="{20FA4E1A-79CF-4EB7-AD9E-E7D4A2AB5B8A}" srcOrd="0" destOrd="0" presId="urn:microsoft.com/office/officeart/2005/8/layout/hList1"/>
    <dgm:cxn modelId="{6DB138AD-565B-4819-8C0D-2BE1438E3D43}" type="presOf" srcId="{81FD70B1-34EE-4020-9E37-790CD4FD1E90}" destId="{178EF1F2-A5D6-4742-BA8C-B6558F4E4E2F}" srcOrd="0" destOrd="12" presId="urn:microsoft.com/office/officeart/2005/8/layout/hList1"/>
    <dgm:cxn modelId="{5C7CB5AD-FE57-4D3D-ABD8-D7869381BF15}" srcId="{A1B81074-CDA7-40F0-9C0D-7CAF75FB3109}" destId="{8F29ED42-C7A8-4548-8354-81F475AA6FA8}" srcOrd="2" destOrd="0" parTransId="{E7E5840D-AE68-4671-9DF5-D4B6FF3D51B3}" sibTransId="{861D62F0-C122-42AA-9EA3-F50DF133A848}"/>
    <dgm:cxn modelId="{C6CFAEAE-1836-471D-B067-F8E077F94799}" srcId="{5167311B-B380-4BFC-BB3F-13E424C46CFE}" destId="{B6D3C55F-641A-4CF3-A501-74037BEEADE5}" srcOrd="0" destOrd="0" parTransId="{401A811B-2995-48F5-AD12-496B681AFC79}" sibTransId="{A653C513-B9AD-4988-95B0-8B4890C0500D}"/>
    <dgm:cxn modelId="{B047EFAE-C09F-4E6A-ADA1-38B711E39A33}" srcId="{F369CE50-E43D-4062-A5AF-673C0E8E6B3D}" destId="{26439FCF-7D97-4AF6-BA54-6569DCFDC19F}" srcOrd="0" destOrd="0" parTransId="{EC968FD8-9784-4CA7-B4EA-D95B2597F3DC}" sibTransId="{D9342A67-E631-4E37-8F33-5EB25082B538}"/>
    <dgm:cxn modelId="{0E59F8AE-A1D3-430D-8D02-5017F7E25D26}" type="presOf" srcId="{391735A9-28F1-47EF-8F5B-5E0D04800B6C}" destId="{6F98E625-2E64-4D1C-B442-7A1804D4ACBB}" srcOrd="0" destOrd="0" presId="urn:microsoft.com/office/officeart/2005/8/layout/hList1"/>
    <dgm:cxn modelId="{88E240B6-8F7E-41D5-8334-A17E6197A388}" srcId="{A1B81074-CDA7-40F0-9C0D-7CAF75FB3109}" destId="{0CEF6E01-645A-4E6E-A640-C952E2A7A102}" srcOrd="0" destOrd="0" parTransId="{924AC9AE-C9CC-42E7-BC55-6E1B846C2053}" sibTransId="{DCF8316E-62FC-4902-8E37-FA8B89350986}"/>
    <dgm:cxn modelId="{A5D1DEC2-93EC-4170-AA66-AB3C4A5C3386}" srcId="{B6D3C55F-641A-4CF3-A501-74037BEEADE5}" destId="{81FD70B1-34EE-4020-9E37-790CD4FD1E90}" srcOrd="2" destOrd="0" parTransId="{D10885DC-3EF1-46F0-B3A7-A748B54A13DF}" sibTransId="{6A34DB73-5411-4E14-B666-27C5EA1DB874}"/>
    <dgm:cxn modelId="{5D5935C3-EC46-43BB-A73B-9D8C21DCBE5F}" srcId="{B6D3C55F-641A-4CF3-A501-74037BEEADE5}" destId="{252AB4C9-0CEA-4CA7-A425-B378C24AD038}" srcOrd="1" destOrd="0" parTransId="{AAB22045-C475-41E2-87E8-FA0CD4DFF549}" sibTransId="{7C889AB6-2474-466A-9458-5A483D8F8629}"/>
    <dgm:cxn modelId="{A91B1AC8-B9F0-42B0-9DE2-CA73532D48FC}" srcId="{5167311B-B380-4BFC-BB3F-13E424C46CFE}" destId="{391735A9-28F1-47EF-8F5B-5E0D04800B6C}" srcOrd="2" destOrd="0" parTransId="{CDDA6F6B-7727-4C83-9D48-BB524201855A}" sibTransId="{109AEBCE-FCB1-4939-BD60-D47779FFF082}"/>
    <dgm:cxn modelId="{EFBDB1C9-AF77-436D-A3DF-5ED092F0A56C}" srcId="{81FD70B1-34EE-4020-9E37-790CD4FD1E90}" destId="{0DC5309E-FDFF-4529-8E11-9989B9D6AABE}" srcOrd="1" destOrd="0" parTransId="{4CC7CCBF-D977-4AC2-9A26-C5CED8AEA911}" sibTransId="{F298FD20-CBC0-48D8-BB13-CAA945EF4F1B}"/>
    <dgm:cxn modelId="{989C36D6-8FAF-4FF7-876F-B266A46E25AF}" srcId="{7E482F98-7F3E-4047-9D58-2D929DC1589E}" destId="{BA04F2B0-8795-45D6-9B01-0374E2454420}" srcOrd="3" destOrd="0" parTransId="{1DA8E62C-4C92-45EC-8E4F-221522ABE329}" sibTransId="{0FBDD6CE-BFFA-4960-9596-0C1A5756304F}"/>
    <dgm:cxn modelId="{70EA5EE3-3013-4E89-A31A-3A6E7880311D}" srcId="{7E482F98-7F3E-4047-9D58-2D929DC1589E}" destId="{184FF32E-4124-4AE5-AEA7-FFB86A0A6995}" srcOrd="4" destOrd="0" parTransId="{17D7596B-2FDD-4B9F-808E-C8E61037AD5B}" sibTransId="{8E8F8353-95CE-4D68-8F10-E684B214C01F}"/>
    <dgm:cxn modelId="{61B66DE6-E11B-4DED-9CBE-1DBCABCD4497}" type="presOf" srcId="{EF4F8CB3-D080-4605-963A-07A0CDFA63DF}" destId="{178EF1F2-A5D6-4742-BA8C-B6558F4E4E2F}" srcOrd="0" destOrd="2" presId="urn:microsoft.com/office/officeart/2005/8/layout/hList1"/>
    <dgm:cxn modelId="{1ED57EE9-79E9-4731-B8F9-7A7B686C2853}" type="presOf" srcId="{5167311B-B380-4BFC-BB3F-13E424C46CFE}" destId="{91DDBA33-C24D-48DE-947F-687C82D008FF}" srcOrd="0" destOrd="0" presId="urn:microsoft.com/office/officeart/2005/8/layout/hList1"/>
    <dgm:cxn modelId="{A13C08F1-01BA-4F07-9E1A-303C27849EA1}" type="presOf" srcId="{A2F6BFF3-EE1F-4DC0-B058-86AB1C2B5118}" destId="{178EF1F2-A5D6-4742-BA8C-B6558F4E4E2F}" srcOrd="0" destOrd="16" presId="urn:microsoft.com/office/officeart/2005/8/layout/hList1"/>
    <dgm:cxn modelId="{A98800F8-CBB6-4B02-A892-E480302481AC}" type="presOf" srcId="{4F3B9884-CD0D-4DCD-8C36-60EA7E333D98}" destId="{178EF1F2-A5D6-4742-BA8C-B6558F4E4E2F}" srcOrd="0" destOrd="8" presId="urn:microsoft.com/office/officeart/2005/8/layout/hList1"/>
    <dgm:cxn modelId="{CD0CC8FB-F50F-4F13-BF7B-E0571B36BA21}" type="presOf" srcId="{BD4B7B36-DCBA-4275-808B-94090F95A925}" destId="{178EF1F2-A5D6-4742-BA8C-B6558F4E4E2F}" srcOrd="0" destOrd="5" presId="urn:microsoft.com/office/officeart/2005/8/layout/hList1"/>
    <dgm:cxn modelId="{48ECCDFB-08B8-4640-9553-6F0DAF215134}" srcId="{252AB4C9-0CEA-4CA7-A425-B378C24AD038}" destId="{E76AE956-1C86-4ECB-86A5-367809D90B7E}" srcOrd="5" destOrd="0" parTransId="{C670F866-EB5C-4767-9DA1-F133A1EE9AAE}" sibTransId="{AB4834EB-C9F4-4324-A7E6-08594E88D91B}"/>
    <dgm:cxn modelId="{AD6783FC-F9DA-4CE6-BAE6-8DDB4BC7EBE1}" srcId="{F369CE50-E43D-4062-A5AF-673C0E8E6B3D}" destId="{BBE0C0DB-E1D0-43C9-BA42-D05B5AE52F05}" srcOrd="2" destOrd="0" parTransId="{63B4D9F4-D0EC-4BB9-8CFA-06E8F836B0B0}" sibTransId="{13AA4490-ED0A-4320-A425-56FB7E0B80F9}"/>
    <dgm:cxn modelId="{577C87FF-BFA2-45AD-AF33-5B13419F733E}" type="presOf" srcId="{F369CE50-E43D-4062-A5AF-673C0E8E6B3D}" destId="{062A557F-F58F-4CF1-B787-B0F0D606ED30}" srcOrd="0" destOrd="0" presId="urn:microsoft.com/office/officeart/2005/8/layout/hList1"/>
    <dgm:cxn modelId="{9352DD23-B9AC-4AFE-BD05-AA44A45E4470}" type="presParOf" srcId="{91DDBA33-C24D-48DE-947F-687C82D008FF}" destId="{1E0E5096-AE61-4EBF-ACCC-65D8B2F767B3}" srcOrd="0" destOrd="0" presId="urn:microsoft.com/office/officeart/2005/8/layout/hList1"/>
    <dgm:cxn modelId="{C08B29D3-52D9-43BC-AEA8-6FB5ED3D1ACA}" type="presParOf" srcId="{1E0E5096-AE61-4EBF-ACCC-65D8B2F767B3}" destId="{20FA4E1A-79CF-4EB7-AD9E-E7D4A2AB5B8A}" srcOrd="0" destOrd="0" presId="urn:microsoft.com/office/officeart/2005/8/layout/hList1"/>
    <dgm:cxn modelId="{DC71BFB5-8164-4433-AF6B-1904B61CAC10}" type="presParOf" srcId="{1E0E5096-AE61-4EBF-ACCC-65D8B2F767B3}" destId="{178EF1F2-A5D6-4742-BA8C-B6558F4E4E2F}" srcOrd="1" destOrd="0" presId="urn:microsoft.com/office/officeart/2005/8/layout/hList1"/>
    <dgm:cxn modelId="{8DD0AD87-D279-44FC-8470-445C395291FB}" type="presParOf" srcId="{91DDBA33-C24D-48DE-947F-687C82D008FF}" destId="{681CA645-7D89-486C-A9F4-E224A6706EE1}" srcOrd="1" destOrd="0" presId="urn:microsoft.com/office/officeart/2005/8/layout/hList1"/>
    <dgm:cxn modelId="{D3E17B0D-EBDA-4241-BDA9-E7CE856CA82B}" type="presParOf" srcId="{91DDBA33-C24D-48DE-947F-687C82D008FF}" destId="{4D7A5574-519A-414F-AC46-B965AC787DCE}" srcOrd="2" destOrd="0" presId="urn:microsoft.com/office/officeart/2005/8/layout/hList1"/>
    <dgm:cxn modelId="{920934E3-6E75-423C-84D2-2E2B116CDD0A}" type="presParOf" srcId="{4D7A5574-519A-414F-AC46-B965AC787DCE}" destId="{4BF12B2B-5AAE-488C-8EB3-7FD0B1C8986F}" srcOrd="0" destOrd="0" presId="urn:microsoft.com/office/officeart/2005/8/layout/hList1"/>
    <dgm:cxn modelId="{D2A6DBAB-9EBB-4835-83FB-E1AF199D28A3}" type="presParOf" srcId="{4D7A5574-519A-414F-AC46-B965AC787DCE}" destId="{4B91418F-71D5-4487-ACFC-DDFBC50DDB1C}" srcOrd="1" destOrd="0" presId="urn:microsoft.com/office/officeart/2005/8/layout/hList1"/>
    <dgm:cxn modelId="{CA4BF80D-53D1-4580-B25E-7EAC7573AE5E}" type="presParOf" srcId="{91DDBA33-C24D-48DE-947F-687C82D008FF}" destId="{25EC606E-6353-430E-86A0-742E0199CA89}" srcOrd="3" destOrd="0" presId="urn:microsoft.com/office/officeart/2005/8/layout/hList1"/>
    <dgm:cxn modelId="{297107EA-65DF-4AE2-AD6B-0F3F7106F873}" type="presParOf" srcId="{91DDBA33-C24D-48DE-947F-687C82D008FF}" destId="{C6447AE4-834F-436B-90EA-D912447E736B}" srcOrd="4" destOrd="0" presId="urn:microsoft.com/office/officeart/2005/8/layout/hList1"/>
    <dgm:cxn modelId="{1D524061-F56A-4379-B202-4B7CD1399304}" type="presParOf" srcId="{C6447AE4-834F-436B-90EA-D912447E736B}" destId="{6F98E625-2E64-4D1C-B442-7A1804D4ACBB}" srcOrd="0" destOrd="0" presId="urn:microsoft.com/office/officeart/2005/8/layout/hList1"/>
    <dgm:cxn modelId="{547E0223-5E09-4750-AE76-F7B8216B3DC7}" type="presParOf" srcId="{C6447AE4-834F-436B-90EA-D912447E736B}" destId="{F65A89F4-B41E-4941-A4C3-B2BDE9799F4A}" srcOrd="1" destOrd="0" presId="urn:microsoft.com/office/officeart/2005/8/layout/hList1"/>
    <dgm:cxn modelId="{0DF474B1-D430-46BF-B27A-5DD28E900058}" type="presParOf" srcId="{91DDBA33-C24D-48DE-947F-687C82D008FF}" destId="{3E209134-F467-48E8-89E2-61806F8A50FF}" srcOrd="5" destOrd="0" presId="urn:microsoft.com/office/officeart/2005/8/layout/hList1"/>
    <dgm:cxn modelId="{25E4A8E2-B9A1-4A80-A029-309E81207EE9}" type="presParOf" srcId="{91DDBA33-C24D-48DE-947F-687C82D008FF}" destId="{E4078A05-459A-4998-B3CD-928A20D62B94}" srcOrd="6" destOrd="0" presId="urn:microsoft.com/office/officeart/2005/8/layout/hList1"/>
    <dgm:cxn modelId="{BF0F0299-FE87-45C9-BAF4-B5059974ECDF}" type="presParOf" srcId="{E4078A05-459A-4998-B3CD-928A20D62B94}" destId="{062A557F-F58F-4CF1-B787-B0F0D606ED30}" srcOrd="0" destOrd="0" presId="urn:microsoft.com/office/officeart/2005/8/layout/hList1"/>
    <dgm:cxn modelId="{72C4D9D3-D2FB-43F8-89EA-EDC3B759897F}" type="presParOf" srcId="{E4078A05-459A-4998-B3CD-928A20D62B94}" destId="{62F95D34-0B05-4580-BFCB-A330C836603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9716227-2402-4AE6-B619-73723BCFC230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C9BFE9C-C25F-4A76-A3C3-899549FB440C}">
      <dgm:prSet phldrT="[Metin]" custT="1"/>
      <dgm:spPr/>
      <dgm:t>
        <a:bodyPr/>
        <a:lstStyle/>
        <a:p>
          <a:r>
            <a:rPr lang="tr-TR" sz="1200" dirty="0"/>
            <a:t>Diğer Sektörler</a:t>
          </a:r>
        </a:p>
      </dgm:t>
    </dgm:pt>
    <dgm:pt modelId="{60666DE4-BDDE-413D-840C-B71A24067424}" type="parTrans" cxnId="{D1742E11-4EAF-4965-B36F-E9BC7E717027}">
      <dgm:prSet/>
      <dgm:spPr/>
      <dgm:t>
        <a:bodyPr/>
        <a:lstStyle/>
        <a:p>
          <a:endParaRPr lang="tr-TR" sz="1200"/>
        </a:p>
      </dgm:t>
    </dgm:pt>
    <dgm:pt modelId="{EBD59023-5640-46D8-BE84-BB8A8198EBDE}" type="sibTrans" cxnId="{D1742E11-4EAF-4965-B36F-E9BC7E717027}">
      <dgm:prSet/>
      <dgm:spPr/>
      <dgm:t>
        <a:bodyPr/>
        <a:lstStyle/>
        <a:p>
          <a:endParaRPr lang="tr-TR" sz="1200"/>
        </a:p>
      </dgm:t>
    </dgm:pt>
    <dgm:pt modelId="{5A192788-6CBE-4092-A382-5C04B6BBDE87}">
      <dgm:prSet phldrT="[Metin]" custT="1"/>
      <dgm:spPr/>
      <dgm:t>
        <a:bodyPr/>
        <a:lstStyle/>
        <a:p>
          <a:r>
            <a:rPr lang="tr-TR" sz="1200" dirty="0"/>
            <a:t>Sektörün Paydaşları</a:t>
          </a:r>
        </a:p>
      </dgm:t>
    </dgm:pt>
    <dgm:pt modelId="{C89E26E0-D37F-4EF1-ADF5-4FE79CCFE925}" type="parTrans" cxnId="{8B047F9F-486F-461D-8AC7-C2254AC967F4}">
      <dgm:prSet/>
      <dgm:spPr/>
      <dgm:t>
        <a:bodyPr/>
        <a:lstStyle/>
        <a:p>
          <a:endParaRPr lang="tr-TR" sz="1200"/>
        </a:p>
      </dgm:t>
    </dgm:pt>
    <dgm:pt modelId="{901079D5-8C5A-49AC-B325-C29EDA731F33}" type="sibTrans" cxnId="{8B047F9F-486F-461D-8AC7-C2254AC967F4}">
      <dgm:prSet/>
      <dgm:spPr/>
      <dgm:t>
        <a:bodyPr/>
        <a:lstStyle/>
        <a:p>
          <a:endParaRPr lang="tr-TR" sz="1200"/>
        </a:p>
      </dgm:t>
    </dgm:pt>
    <dgm:pt modelId="{F2B192A2-34B9-4B07-A421-09FE8E0B5E6F}">
      <dgm:prSet phldrT="[Metin]" custT="1"/>
      <dgm:spPr/>
      <dgm:t>
        <a:bodyPr/>
        <a:lstStyle/>
        <a:p>
          <a:r>
            <a:rPr lang="tr-TR" sz="1200" dirty="0"/>
            <a:t>İl Müdürlükleri Nitrat Ekibi</a:t>
          </a:r>
        </a:p>
      </dgm:t>
    </dgm:pt>
    <dgm:pt modelId="{CD1779A4-3B2C-4CEC-8BC4-8FFEA50D1783}" type="parTrans" cxnId="{403E016B-87B8-4C58-9720-64411A6E95ED}">
      <dgm:prSet/>
      <dgm:spPr/>
      <dgm:t>
        <a:bodyPr/>
        <a:lstStyle/>
        <a:p>
          <a:endParaRPr lang="tr-TR" sz="1200"/>
        </a:p>
      </dgm:t>
    </dgm:pt>
    <dgm:pt modelId="{BC839DE3-1910-4FED-88A2-BF8E09455540}" type="sibTrans" cxnId="{403E016B-87B8-4C58-9720-64411A6E95ED}">
      <dgm:prSet/>
      <dgm:spPr/>
      <dgm:t>
        <a:bodyPr/>
        <a:lstStyle/>
        <a:p>
          <a:endParaRPr lang="tr-TR" sz="1200"/>
        </a:p>
      </dgm:t>
    </dgm:pt>
    <dgm:pt modelId="{E5175715-7108-4819-95CE-07474DED9ED4}">
      <dgm:prSet phldrT="[Metin]" custT="1"/>
      <dgm:spPr/>
      <dgm:t>
        <a:bodyPr/>
        <a:lstStyle/>
        <a:p>
          <a:r>
            <a:rPr lang="tr-TR" sz="1200" b="0" i="0" u="none" dirty="0"/>
            <a:t>Eğiticiler</a:t>
          </a:r>
          <a:endParaRPr lang="tr-TR" sz="1200" u="none" dirty="0"/>
        </a:p>
      </dgm:t>
    </dgm:pt>
    <dgm:pt modelId="{B519C82C-7780-4E51-8A61-854EEE8498E8}" type="parTrans" cxnId="{DD0816CA-E849-415A-A2EF-77E499001B76}">
      <dgm:prSet/>
      <dgm:spPr/>
      <dgm:t>
        <a:bodyPr/>
        <a:lstStyle/>
        <a:p>
          <a:endParaRPr lang="tr-TR" sz="1200"/>
        </a:p>
      </dgm:t>
    </dgm:pt>
    <dgm:pt modelId="{E1C130E2-D28C-4A0E-95C1-F816CCB3212F}" type="sibTrans" cxnId="{DD0816CA-E849-415A-A2EF-77E499001B76}">
      <dgm:prSet/>
      <dgm:spPr/>
      <dgm:t>
        <a:bodyPr/>
        <a:lstStyle/>
        <a:p>
          <a:endParaRPr lang="tr-TR" sz="1200"/>
        </a:p>
      </dgm:t>
    </dgm:pt>
    <dgm:pt modelId="{2721E114-2C88-4FF5-8E29-F9CD4E93D396}">
      <dgm:prSet phldrT="[Metin]" custT="1"/>
      <dgm:spPr/>
      <dgm:t>
        <a:bodyPr/>
        <a:lstStyle/>
        <a:p>
          <a:r>
            <a:rPr lang="tr-TR" sz="1200" u="none" dirty="0"/>
            <a:t>Tar. Çev. Doğ. Kay. Kor. Dairesi</a:t>
          </a:r>
        </a:p>
      </dgm:t>
    </dgm:pt>
    <dgm:pt modelId="{08623198-7E50-40E0-B0FB-DBAFB046BEA3}" type="parTrans" cxnId="{3398DE97-F382-4020-915C-2818AC9B569D}">
      <dgm:prSet/>
      <dgm:spPr/>
      <dgm:t>
        <a:bodyPr/>
        <a:lstStyle/>
        <a:p>
          <a:endParaRPr lang="tr-TR" sz="1200"/>
        </a:p>
      </dgm:t>
    </dgm:pt>
    <dgm:pt modelId="{A8D63C04-E9E7-4305-872B-BB0ACC5CBCAF}" type="sibTrans" cxnId="{3398DE97-F382-4020-915C-2818AC9B569D}">
      <dgm:prSet/>
      <dgm:spPr/>
      <dgm:t>
        <a:bodyPr/>
        <a:lstStyle/>
        <a:p>
          <a:endParaRPr lang="tr-TR" sz="1200"/>
        </a:p>
      </dgm:t>
    </dgm:pt>
    <dgm:pt modelId="{64B0CFDA-BBAE-4742-A011-663DC252AB58}" type="pres">
      <dgm:prSet presAssocID="{09716227-2402-4AE6-B619-73723BCFC230}" presName="Name0" presStyleCnt="0">
        <dgm:presLayoutVars>
          <dgm:chMax val="7"/>
          <dgm:resizeHandles val="exact"/>
        </dgm:presLayoutVars>
      </dgm:prSet>
      <dgm:spPr/>
    </dgm:pt>
    <dgm:pt modelId="{9DDB9F62-490A-450A-BDD9-6E76E9682E59}" type="pres">
      <dgm:prSet presAssocID="{09716227-2402-4AE6-B619-73723BCFC230}" presName="comp1" presStyleCnt="0"/>
      <dgm:spPr/>
    </dgm:pt>
    <dgm:pt modelId="{BF121965-904F-45E9-AC52-7369C8816EEF}" type="pres">
      <dgm:prSet presAssocID="{09716227-2402-4AE6-B619-73723BCFC230}" presName="circle1" presStyleLbl="node1" presStyleIdx="0" presStyleCnt="5"/>
      <dgm:spPr/>
    </dgm:pt>
    <dgm:pt modelId="{D036CD24-E56D-4982-9DFD-7B36DC11E3FA}" type="pres">
      <dgm:prSet presAssocID="{09716227-2402-4AE6-B619-73723BCFC230}" presName="c1text" presStyleLbl="node1" presStyleIdx="0" presStyleCnt="5">
        <dgm:presLayoutVars>
          <dgm:bulletEnabled val="1"/>
        </dgm:presLayoutVars>
      </dgm:prSet>
      <dgm:spPr/>
    </dgm:pt>
    <dgm:pt modelId="{0A78F760-3B56-4899-ABF1-2BFE08110463}" type="pres">
      <dgm:prSet presAssocID="{09716227-2402-4AE6-B619-73723BCFC230}" presName="comp2" presStyleCnt="0"/>
      <dgm:spPr/>
    </dgm:pt>
    <dgm:pt modelId="{A7CD04A3-2630-4FD9-BC5D-2171C552DC51}" type="pres">
      <dgm:prSet presAssocID="{09716227-2402-4AE6-B619-73723BCFC230}" presName="circle2" presStyleLbl="node1" presStyleIdx="1" presStyleCnt="5"/>
      <dgm:spPr/>
    </dgm:pt>
    <dgm:pt modelId="{7E1F7A6C-F0DA-4F1B-AF99-1EC884400A39}" type="pres">
      <dgm:prSet presAssocID="{09716227-2402-4AE6-B619-73723BCFC230}" presName="c2text" presStyleLbl="node1" presStyleIdx="1" presStyleCnt="5">
        <dgm:presLayoutVars>
          <dgm:bulletEnabled val="1"/>
        </dgm:presLayoutVars>
      </dgm:prSet>
      <dgm:spPr/>
    </dgm:pt>
    <dgm:pt modelId="{FD859B87-B71B-46E7-86A5-AEB8562059C1}" type="pres">
      <dgm:prSet presAssocID="{09716227-2402-4AE6-B619-73723BCFC230}" presName="comp3" presStyleCnt="0"/>
      <dgm:spPr/>
    </dgm:pt>
    <dgm:pt modelId="{62DB5F36-9398-4765-A461-E565EBCCF348}" type="pres">
      <dgm:prSet presAssocID="{09716227-2402-4AE6-B619-73723BCFC230}" presName="circle3" presStyleLbl="node1" presStyleIdx="2" presStyleCnt="5"/>
      <dgm:spPr/>
    </dgm:pt>
    <dgm:pt modelId="{5288A180-AE54-4F76-AC8E-7BCB8F8A8CF8}" type="pres">
      <dgm:prSet presAssocID="{09716227-2402-4AE6-B619-73723BCFC230}" presName="c3text" presStyleLbl="node1" presStyleIdx="2" presStyleCnt="5">
        <dgm:presLayoutVars>
          <dgm:bulletEnabled val="1"/>
        </dgm:presLayoutVars>
      </dgm:prSet>
      <dgm:spPr/>
    </dgm:pt>
    <dgm:pt modelId="{703B57E1-BC59-423A-9F13-F15E07D72315}" type="pres">
      <dgm:prSet presAssocID="{09716227-2402-4AE6-B619-73723BCFC230}" presName="comp4" presStyleCnt="0"/>
      <dgm:spPr/>
    </dgm:pt>
    <dgm:pt modelId="{25B23A43-DB4A-410E-AD3A-1388F6680880}" type="pres">
      <dgm:prSet presAssocID="{09716227-2402-4AE6-B619-73723BCFC230}" presName="circle4" presStyleLbl="node1" presStyleIdx="3" presStyleCnt="5"/>
      <dgm:spPr/>
    </dgm:pt>
    <dgm:pt modelId="{BDB69256-4DAF-4A20-B61F-FEA188F55410}" type="pres">
      <dgm:prSet presAssocID="{09716227-2402-4AE6-B619-73723BCFC230}" presName="c4text" presStyleLbl="node1" presStyleIdx="3" presStyleCnt="5">
        <dgm:presLayoutVars>
          <dgm:bulletEnabled val="1"/>
        </dgm:presLayoutVars>
      </dgm:prSet>
      <dgm:spPr/>
    </dgm:pt>
    <dgm:pt modelId="{F2763050-2141-4343-89BF-6E06B9A52F96}" type="pres">
      <dgm:prSet presAssocID="{09716227-2402-4AE6-B619-73723BCFC230}" presName="comp5" presStyleCnt="0"/>
      <dgm:spPr/>
    </dgm:pt>
    <dgm:pt modelId="{D3659AD4-BCB8-44F3-AB0D-2B8FC267AEE7}" type="pres">
      <dgm:prSet presAssocID="{09716227-2402-4AE6-B619-73723BCFC230}" presName="circle5" presStyleLbl="node1" presStyleIdx="4" presStyleCnt="5"/>
      <dgm:spPr/>
    </dgm:pt>
    <dgm:pt modelId="{7B831B9C-BC18-464D-9ACB-C51A29A937ED}" type="pres">
      <dgm:prSet presAssocID="{09716227-2402-4AE6-B619-73723BCFC230}" presName="c5text" presStyleLbl="node1" presStyleIdx="4" presStyleCnt="5">
        <dgm:presLayoutVars>
          <dgm:bulletEnabled val="1"/>
        </dgm:presLayoutVars>
      </dgm:prSet>
      <dgm:spPr/>
    </dgm:pt>
  </dgm:ptLst>
  <dgm:cxnLst>
    <dgm:cxn modelId="{904BF90C-DA08-47B0-9C8E-E5EF56DC8E64}" type="presOf" srcId="{5C9BFE9C-C25F-4A76-A3C3-899549FB440C}" destId="{D036CD24-E56D-4982-9DFD-7B36DC11E3FA}" srcOrd="1" destOrd="0" presId="urn:microsoft.com/office/officeart/2005/8/layout/venn2"/>
    <dgm:cxn modelId="{D1742E11-4EAF-4965-B36F-E9BC7E717027}" srcId="{09716227-2402-4AE6-B619-73723BCFC230}" destId="{5C9BFE9C-C25F-4A76-A3C3-899549FB440C}" srcOrd="0" destOrd="0" parTransId="{60666DE4-BDDE-413D-840C-B71A24067424}" sibTransId="{EBD59023-5640-46D8-BE84-BB8A8198EBDE}"/>
    <dgm:cxn modelId="{B0A1A239-8F5E-4672-A310-524E62BF6099}" type="presOf" srcId="{2721E114-2C88-4FF5-8E29-F9CD4E93D396}" destId="{7B831B9C-BC18-464D-9ACB-C51A29A937ED}" srcOrd="1" destOrd="0" presId="urn:microsoft.com/office/officeart/2005/8/layout/venn2"/>
    <dgm:cxn modelId="{A351743E-D27D-4847-BCF0-663C3A248A98}" type="presOf" srcId="{2721E114-2C88-4FF5-8E29-F9CD4E93D396}" destId="{D3659AD4-BCB8-44F3-AB0D-2B8FC267AEE7}" srcOrd="0" destOrd="0" presId="urn:microsoft.com/office/officeart/2005/8/layout/venn2"/>
    <dgm:cxn modelId="{16F2AB55-B636-4D76-865B-12303237D7B8}" type="presOf" srcId="{E5175715-7108-4819-95CE-07474DED9ED4}" destId="{25B23A43-DB4A-410E-AD3A-1388F6680880}" srcOrd="0" destOrd="0" presId="urn:microsoft.com/office/officeart/2005/8/layout/venn2"/>
    <dgm:cxn modelId="{403E016B-87B8-4C58-9720-64411A6E95ED}" srcId="{09716227-2402-4AE6-B619-73723BCFC230}" destId="{F2B192A2-34B9-4B07-A421-09FE8E0B5E6F}" srcOrd="2" destOrd="0" parTransId="{CD1779A4-3B2C-4CEC-8BC4-8FFEA50D1783}" sibTransId="{BC839DE3-1910-4FED-88A2-BF8E09455540}"/>
    <dgm:cxn modelId="{D0F40C86-F4E4-4941-A62F-2CF387F4830C}" type="presOf" srcId="{F2B192A2-34B9-4B07-A421-09FE8E0B5E6F}" destId="{5288A180-AE54-4F76-AC8E-7BCB8F8A8CF8}" srcOrd="1" destOrd="0" presId="urn:microsoft.com/office/officeart/2005/8/layout/venn2"/>
    <dgm:cxn modelId="{A38E2188-2433-4815-B733-4800CBEB7D40}" type="presOf" srcId="{F2B192A2-34B9-4B07-A421-09FE8E0B5E6F}" destId="{62DB5F36-9398-4765-A461-E565EBCCF348}" srcOrd="0" destOrd="0" presId="urn:microsoft.com/office/officeart/2005/8/layout/venn2"/>
    <dgm:cxn modelId="{3398DE97-F382-4020-915C-2818AC9B569D}" srcId="{09716227-2402-4AE6-B619-73723BCFC230}" destId="{2721E114-2C88-4FF5-8E29-F9CD4E93D396}" srcOrd="4" destOrd="0" parTransId="{08623198-7E50-40E0-B0FB-DBAFB046BEA3}" sibTransId="{A8D63C04-E9E7-4305-872B-BB0ACC5CBCAF}"/>
    <dgm:cxn modelId="{8B047F9F-486F-461D-8AC7-C2254AC967F4}" srcId="{09716227-2402-4AE6-B619-73723BCFC230}" destId="{5A192788-6CBE-4092-A382-5C04B6BBDE87}" srcOrd="1" destOrd="0" parTransId="{C89E26E0-D37F-4EF1-ADF5-4FE79CCFE925}" sibTransId="{901079D5-8C5A-49AC-B325-C29EDA731F33}"/>
    <dgm:cxn modelId="{59681FA2-3241-4899-9FD2-52E9E0C8D1AD}" type="presOf" srcId="{5A192788-6CBE-4092-A382-5C04B6BBDE87}" destId="{A7CD04A3-2630-4FD9-BC5D-2171C552DC51}" srcOrd="0" destOrd="0" presId="urn:microsoft.com/office/officeart/2005/8/layout/venn2"/>
    <dgm:cxn modelId="{21CDA2A3-003A-4FC9-8E2F-EA77FE9362D2}" type="presOf" srcId="{E5175715-7108-4819-95CE-07474DED9ED4}" destId="{BDB69256-4DAF-4A20-B61F-FEA188F55410}" srcOrd="1" destOrd="0" presId="urn:microsoft.com/office/officeart/2005/8/layout/venn2"/>
    <dgm:cxn modelId="{C90696B0-FD3D-4DA3-9DF0-76A071C91FCB}" type="presOf" srcId="{5A192788-6CBE-4092-A382-5C04B6BBDE87}" destId="{7E1F7A6C-F0DA-4F1B-AF99-1EC884400A39}" srcOrd="1" destOrd="0" presId="urn:microsoft.com/office/officeart/2005/8/layout/venn2"/>
    <dgm:cxn modelId="{DD0816CA-E849-415A-A2EF-77E499001B76}" srcId="{09716227-2402-4AE6-B619-73723BCFC230}" destId="{E5175715-7108-4819-95CE-07474DED9ED4}" srcOrd="3" destOrd="0" parTransId="{B519C82C-7780-4E51-8A61-854EEE8498E8}" sibTransId="{E1C130E2-D28C-4A0E-95C1-F816CCB3212F}"/>
    <dgm:cxn modelId="{DAF1D9FC-2AAE-451B-AD8E-727EEC230CC7}" type="presOf" srcId="{5C9BFE9C-C25F-4A76-A3C3-899549FB440C}" destId="{BF121965-904F-45E9-AC52-7369C8816EEF}" srcOrd="0" destOrd="0" presId="urn:microsoft.com/office/officeart/2005/8/layout/venn2"/>
    <dgm:cxn modelId="{F35EFDFE-FA5D-4DA4-8E09-EA42984323F6}" type="presOf" srcId="{09716227-2402-4AE6-B619-73723BCFC230}" destId="{64B0CFDA-BBAE-4742-A011-663DC252AB58}" srcOrd="0" destOrd="0" presId="urn:microsoft.com/office/officeart/2005/8/layout/venn2"/>
    <dgm:cxn modelId="{15E7E4AB-836B-458D-A697-F9B575EA3DCA}" type="presParOf" srcId="{64B0CFDA-BBAE-4742-A011-663DC252AB58}" destId="{9DDB9F62-490A-450A-BDD9-6E76E9682E59}" srcOrd="0" destOrd="0" presId="urn:microsoft.com/office/officeart/2005/8/layout/venn2"/>
    <dgm:cxn modelId="{BF7F097A-BD81-4CBB-B025-EE0F10BF0B73}" type="presParOf" srcId="{9DDB9F62-490A-450A-BDD9-6E76E9682E59}" destId="{BF121965-904F-45E9-AC52-7369C8816EEF}" srcOrd="0" destOrd="0" presId="urn:microsoft.com/office/officeart/2005/8/layout/venn2"/>
    <dgm:cxn modelId="{94DD422E-9A32-4AB9-9637-4FFEAD0794D8}" type="presParOf" srcId="{9DDB9F62-490A-450A-BDD9-6E76E9682E59}" destId="{D036CD24-E56D-4982-9DFD-7B36DC11E3FA}" srcOrd="1" destOrd="0" presId="urn:microsoft.com/office/officeart/2005/8/layout/venn2"/>
    <dgm:cxn modelId="{2F13E4FD-5D34-45E7-9E18-262D08AB606E}" type="presParOf" srcId="{64B0CFDA-BBAE-4742-A011-663DC252AB58}" destId="{0A78F760-3B56-4899-ABF1-2BFE08110463}" srcOrd="1" destOrd="0" presId="urn:microsoft.com/office/officeart/2005/8/layout/venn2"/>
    <dgm:cxn modelId="{48F07EE7-B87C-4BDF-B1A1-C6881893B42B}" type="presParOf" srcId="{0A78F760-3B56-4899-ABF1-2BFE08110463}" destId="{A7CD04A3-2630-4FD9-BC5D-2171C552DC51}" srcOrd="0" destOrd="0" presId="urn:microsoft.com/office/officeart/2005/8/layout/venn2"/>
    <dgm:cxn modelId="{B632F045-B22A-418A-B54E-8621D01DDA74}" type="presParOf" srcId="{0A78F760-3B56-4899-ABF1-2BFE08110463}" destId="{7E1F7A6C-F0DA-4F1B-AF99-1EC884400A39}" srcOrd="1" destOrd="0" presId="urn:microsoft.com/office/officeart/2005/8/layout/venn2"/>
    <dgm:cxn modelId="{8B544D60-5290-4FE4-A225-A0D625456CA0}" type="presParOf" srcId="{64B0CFDA-BBAE-4742-A011-663DC252AB58}" destId="{FD859B87-B71B-46E7-86A5-AEB8562059C1}" srcOrd="2" destOrd="0" presId="urn:microsoft.com/office/officeart/2005/8/layout/venn2"/>
    <dgm:cxn modelId="{6875AD87-5068-443E-9151-6A4B6A52D981}" type="presParOf" srcId="{FD859B87-B71B-46E7-86A5-AEB8562059C1}" destId="{62DB5F36-9398-4765-A461-E565EBCCF348}" srcOrd="0" destOrd="0" presId="urn:microsoft.com/office/officeart/2005/8/layout/venn2"/>
    <dgm:cxn modelId="{5FB569A6-E595-4269-BADA-2A5D6482590A}" type="presParOf" srcId="{FD859B87-B71B-46E7-86A5-AEB8562059C1}" destId="{5288A180-AE54-4F76-AC8E-7BCB8F8A8CF8}" srcOrd="1" destOrd="0" presId="urn:microsoft.com/office/officeart/2005/8/layout/venn2"/>
    <dgm:cxn modelId="{35414202-5028-4886-98C4-F22CAAF97EB9}" type="presParOf" srcId="{64B0CFDA-BBAE-4742-A011-663DC252AB58}" destId="{703B57E1-BC59-423A-9F13-F15E07D72315}" srcOrd="3" destOrd="0" presId="urn:microsoft.com/office/officeart/2005/8/layout/venn2"/>
    <dgm:cxn modelId="{544AA803-BC44-4C62-B37E-C8ECC403D743}" type="presParOf" srcId="{703B57E1-BC59-423A-9F13-F15E07D72315}" destId="{25B23A43-DB4A-410E-AD3A-1388F6680880}" srcOrd="0" destOrd="0" presId="urn:microsoft.com/office/officeart/2005/8/layout/venn2"/>
    <dgm:cxn modelId="{7AE987B6-84EC-4A46-8C7B-CA16FB34505C}" type="presParOf" srcId="{703B57E1-BC59-423A-9F13-F15E07D72315}" destId="{BDB69256-4DAF-4A20-B61F-FEA188F55410}" srcOrd="1" destOrd="0" presId="urn:microsoft.com/office/officeart/2005/8/layout/venn2"/>
    <dgm:cxn modelId="{9898953D-9F4D-482A-BF2F-6705BB155926}" type="presParOf" srcId="{64B0CFDA-BBAE-4742-A011-663DC252AB58}" destId="{F2763050-2141-4343-89BF-6E06B9A52F96}" srcOrd="4" destOrd="0" presId="urn:microsoft.com/office/officeart/2005/8/layout/venn2"/>
    <dgm:cxn modelId="{AD40F191-FFEA-4BB3-9E69-3B1690ECDD1A}" type="presParOf" srcId="{F2763050-2141-4343-89BF-6E06B9A52F96}" destId="{D3659AD4-BCB8-44F3-AB0D-2B8FC267AEE7}" srcOrd="0" destOrd="0" presId="urn:microsoft.com/office/officeart/2005/8/layout/venn2"/>
    <dgm:cxn modelId="{8F3A72B2-7CF8-4334-ADDD-CA685594DBFD}" type="presParOf" srcId="{F2763050-2141-4343-89BF-6E06B9A52F96}" destId="{7B831B9C-BC18-464D-9ACB-C51A29A937E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BF788A2-CE48-42EE-B804-CC776169086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2E8161C6-2948-4E2C-8136-228A7BF0F064}">
      <dgm:prSet phldrT="[Metin]" custT="1"/>
      <dgm:spPr/>
      <dgm:t>
        <a:bodyPr/>
        <a:lstStyle/>
        <a:p>
          <a:r>
            <a:rPr lang="tr-TR" sz="2000" b="1" dirty="0">
              <a:solidFill>
                <a:schemeClr val="tx1"/>
              </a:solidFill>
            </a:rPr>
            <a:t>NEP Eğitiminde kullanılacak materyaller</a:t>
          </a:r>
          <a:endParaRPr lang="tr-TR" sz="2000" dirty="0">
            <a:solidFill>
              <a:schemeClr val="tx1"/>
            </a:solidFill>
          </a:endParaRPr>
        </a:p>
      </dgm:t>
    </dgm:pt>
    <dgm:pt modelId="{A2578F10-8C71-49F7-BA8C-29A93F4069A3}" type="parTrans" cxnId="{555F590B-26E1-4EAE-9571-4070E9C552D5}">
      <dgm:prSet/>
      <dgm:spPr/>
      <dgm:t>
        <a:bodyPr/>
        <a:lstStyle/>
        <a:p>
          <a:endParaRPr lang="tr-TR" sz="2000"/>
        </a:p>
      </dgm:t>
    </dgm:pt>
    <dgm:pt modelId="{06BA9A4B-2EF5-48EB-942D-3130573944AC}" type="sibTrans" cxnId="{555F590B-26E1-4EAE-9571-4070E9C552D5}">
      <dgm:prSet/>
      <dgm:spPr/>
      <dgm:t>
        <a:bodyPr/>
        <a:lstStyle/>
        <a:p>
          <a:endParaRPr lang="tr-TR" sz="2000"/>
        </a:p>
      </dgm:t>
    </dgm:pt>
    <dgm:pt modelId="{F7BE5DA2-71FF-47BE-80D3-5D289ACD426B}">
      <dgm:prSet phldrT="[Metin]" custT="1"/>
      <dgm:spPr/>
      <dgm:t>
        <a:bodyPr/>
        <a:lstStyle/>
        <a:p>
          <a:r>
            <a:rPr lang="tr-TR" sz="2000" dirty="0"/>
            <a:t>Proje eğitim kaynakları</a:t>
          </a:r>
        </a:p>
      </dgm:t>
    </dgm:pt>
    <dgm:pt modelId="{F45A4E1A-27BF-4795-8254-74DD702E0C78}" type="parTrans" cxnId="{7598D4F5-61D5-4F1D-8202-8D9CE621AFC0}">
      <dgm:prSet/>
      <dgm:spPr/>
      <dgm:t>
        <a:bodyPr/>
        <a:lstStyle/>
        <a:p>
          <a:endParaRPr lang="tr-TR" sz="2000"/>
        </a:p>
      </dgm:t>
    </dgm:pt>
    <dgm:pt modelId="{BCE94874-9413-4368-B16A-C8B2C779A5D1}" type="sibTrans" cxnId="{7598D4F5-61D5-4F1D-8202-8D9CE621AFC0}">
      <dgm:prSet/>
      <dgm:spPr/>
      <dgm:t>
        <a:bodyPr/>
        <a:lstStyle/>
        <a:p>
          <a:endParaRPr lang="tr-TR" sz="2000"/>
        </a:p>
      </dgm:t>
    </dgm:pt>
    <dgm:pt modelId="{4E6A062E-1C04-4A12-A5DD-F29E9A7BA624}">
      <dgm:prSet phldrT="[Metin]" custT="1"/>
      <dgm:spPr/>
      <dgm:t>
        <a:bodyPr/>
        <a:lstStyle/>
        <a:p>
          <a:r>
            <a:rPr lang="tr-TR" sz="2000" dirty="0"/>
            <a:t>NİBİS</a:t>
          </a:r>
        </a:p>
      </dgm:t>
    </dgm:pt>
    <dgm:pt modelId="{16BFAD57-2810-42F7-9B93-78CCBBB20E67}" type="parTrans" cxnId="{A95E4CD2-F713-440A-BA8D-937CCF0E0B88}">
      <dgm:prSet/>
      <dgm:spPr/>
      <dgm:t>
        <a:bodyPr/>
        <a:lstStyle/>
        <a:p>
          <a:endParaRPr lang="tr-TR" sz="2000"/>
        </a:p>
      </dgm:t>
    </dgm:pt>
    <dgm:pt modelId="{730E35F6-B640-466C-8825-5E12E7F473A6}" type="sibTrans" cxnId="{A95E4CD2-F713-440A-BA8D-937CCF0E0B88}">
      <dgm:prSet/>
      <dgm:spPr/>
      <dgm:t>
        <a:bodyPr/>
        <a:lstStyle/>
        <a:p>
          <a:endParaRPr lang="tr-TR" sz="2000"/>
        </a:p>
      </dgm:t>
    </dgm:pt>
    <dgm:pt modelId="{265C1DD9-BD82-4BBD-B8A8-EC294D621ECE}">
      <dgm:prSet phldrT="[Metin]" custT="1"/>
      <dgm:spPr/>
      <dgm:t>
        <a:bodyPr/>
        <a:lstStyle/>
        <a:p>
          <a:r>
            <a:rPr lang="tr-TR" sz="2000" dirty="0"/>
            <a:t>CİBİS</a:t>
          </a:r>
        </a:p>
      </dgm:t>
    </dgm:pt>
    <dgm:pt modelId="{99448DF2-DD3E-41A6-A5EF-0AF19D5FEB28}" type="parTrans" cxnId="{BFBA7DF3-4680-4424-9433-8E312651A9E5}">
      <dgm:prSet/>
      <dgm:spPr/>
      <dgm:t>
        <a:bodyPr/>
        <a:lstStyle/>
        <a:p>
          <a:endParaRPr lang="tr-TR" sz="2000"/>
        </a:p>
      </dgm:t>
    </dgm:pt>
    <dgm:pt modelId="{514CBD74-7A9F-4EE2-848C-A52948131B99}" type="sibTrans" cxnId="{BFBA7DF3-4680-4424-9433-8E312651A9E5}">
      <dgm:prSet/>
      <dgm:spPr/>
      <dgm:t>
        <a:bodyPr/>
        <a:lstStyle/>
        <a:p>
          <a:endParaRPr lang="tr-TR" sz="2000"/>
        </a:p>
      </dgm:t>
    </dgm:pt>
    <dgm:pt modelId="{332F40EC-B026-4120-8629-4234917282DF}">
      <dgm:prSet phldrT="[Metin]" custT="1"/>
      <dgm:spPr/>
      <dgm:t>
        <a:bodyPr/>
        <a:lstStyle/>
        <a:p>
          <a:r>
            <a:rPr lang="tr-TR" sz="2000" dirty="0"/>
            <a:t>Uygulama rehberleri</a:t>
          </a:r>
        </a:p>
      </dgm:t>
    </dgm:pt>
    <dgm:pt modelId="{3358D0FC-C67E-485F-9685-D5B8E0BBC140}" type="parTrans" cxnId="{AC114E1E-C866-43A6-BC4B-C0C5E7111B76}">
      <dgm:prSet/>
      <dgm:spPr/>
      <dgm:t>
        <a:bodyPr/>
        <a:lstStyle/>
        <a:p>
          <a:endParaRPr lang="tr-TR" sz="2000"/>
        </a:p>
      </dgm:t>
    </dgm:pt>
    <dgm:pt modelId="{47AFFCA7-4637-4F36-8426-26DDF20DB9EB}" type="sibTrans" cxnId="{AC114E1E-C866-43A6-BC4B-C0C5E7111B76}">
      <dgm:prSet/>
      <dgm:spPr/>
      <dgm:t>
        <a:bodyPr/>
        <a:lstStyle/>
        <a:p>
          <a:endParaRPr lang="tr-TR" sz="2000"/>
        </a:p>
      </dgm:t>
    </dgm:pt>
    <dgm:pt modelId="{7AB1916F-3322-40A0-9A89-1F85131B5ABD}">
      <dgm:prSet phldrT="[Metin]" custT="1"/>
      <dgm:spPr/>
      <dgm:t>
        <a:bodyPr/>
        <a:lstStyle/>
        <a:p>
          <a:r>
            <a:rPr lang="tr-TR" sz="2000" dirty="0"/>
            <a:t>Medya materyalleri</a:t>
          </a:r>
        </a:p>
      </dgm:t>
    </dgm:pt>
    <dgm:pt modelId="{C02BB04E-6F27-4D7E-B850-5E76EEC86609}" type="parTrans" cxnId="{CE27482C-E03E-4FD6-920D-A8C5889BE7BC}">
      <dgm:prSet/>
      <dgm:spPr/>
      <dgm:t>
        <a:bodyPr/>
        <a:lstStyle/>
        <a:p>
          <a:endParaRPr lang="tr-TR" sz="2000"/>
        </a:p>
      </dgm:t>
    </dgm:pt>
    <dgm:pt modelId="{A0D1085A-3C77-489F-8244-0FB1218CD5A2}" type="sibTrans" cxnId="{CE27482C-E03E-4FD6-920D-A8C5889BE7BC}">
      <dgm:prSet/>
      <dgm:spPr/>
      <dgm:t>
        <a:bodyPr/>
        <a:lstStyle/>
        <a:p>
          <a:endParaRPr lang="tr-TR" sz="2000"/>
        </a:p>
      </dgm:t>
    </dgm:pt>
    <dgm:pt modelId="{E6E743E7-E761-40A2-ABEA-5EE27FEC21BF}" type="pres">
      <dgm:prSet presAssocID="{FBF788A2-CE48-42EE-B804-CC7761690863}" presName="Name0" presStyleCnt="0">
        <dgm:presLayoutVars>
          <dgm:chMax val="7"/>
          <dgm:chPref val="7"/>
          <dgm:dir/>
        </dgm:presLayoutVars>
      </dgm:prSet>
      <dgm:spPr/>
    </dgm:pt>
    <dgm:pt modelId="{D1CDB330-66AC-497B-A47B-E9E34219B1AC}" type="pres">
      <dgm:prSet presAssocID="{FBF788A2-CE48-42EE-B804-CC7761690863}" presName="Name1" presStyleCnt="0"/>
      <dgm:spPr/>
    </dgm:pt>
    <dgm:pt modelId="{82FDD7F6-F2D3-4E9F-A332-C20BAF0D51D0}" type="pres">
      <dgm:prSet presAssocID="{FBF788A2-CE48-42EE-B804-CC7761690863}" presName="cycle" presStyleCnt="0"/>
      <dgm:spPr/>
    </dgm:pt>
    <dgm:pt modelId="{DB8B8E09-586F-41C1-87B8-B6B04F809F01}" type="pres">
      <dgm:prSet presAssocID="{FBF788A2-CE48-42EE-B804-CC7761690863}" presName="srcNode" presStyleLbl="node1" presStyleIdx="0" presStyleCnt="6"/>
      <dgm:spPr/>
    </dgm:pt>
    <dgm:pt modelId="{A50A3F8B-C74A-47C0-8123-54B0291A5CC1}" type="pres">
      <dgm:prSet presAssocID="{FBF788A2-CE48-42EE-B804-CC7761690863}" presName="conn" presStyleLbl="parChTrans1D2" presStyleIdx="0" presStyleCnt="1"/>
      <dgm:spPr/>
    </dgm:pt>
    <dgm:pt modelId="{E097CECB-D8FD-4E46-A1A4-2B6CDB6092CA}" type="pres">
      <dgm:prSet presAssocID="{FBF788A2-CE48-42EE-B804-CC7761690863}" presName="extraNode" presStyleLbl="node1" presStyleIdx="0" presStyleCnt="6"/>
      <dgm:spPr/>
    </dgm:pt>
    <dgm:pt modelId="{58862E66-B1B4-498B-AABF-5879BAB6CD1C}" type="pres">
      <dgm:prSet presAssocID="{FBF788A2-CE48-42EE-B804-CC7761690863}" presName="dstNode" presStyleLbl="node1" presStyleIdx="0" presStyleCnt="6"/>
      <dgm:spPr/>
    </dgm:pt>
    <dgm:pt modelId="{8A73ECE1-854A-4B05-B6DA-4B4B9FBECD3E}" type="pres">
      <dgm:prSet presAssocID="{2E8161C6-2948-4E2C-8136-228A7BF0F064}" presName="text_1" presStyleLbl="node1" presStyleIdx="0" presStyleCnt="6">
        <dgm:presLayoutVars>
          <dgm:bulletEnabled val="1"/>
        </dgm:presLayoutVars>
      </dgm:prSet>
      <dgm:spPr/>
    </dgm:pt>
    <dgm:pt modelId="{C225C8BA-AF50-4F63-8F5A-4B4A62C53856}" type="pres">
      <dgm:prSet presAssocID="{2E8161C6-2948-4E2C-8136-228A7BF0F064}" presName="accent_1" presStyleCnt="0"/>
      <dgm:spPr/>
    </dgm:pt>
    <dgm:pt modelId="{0E56542C-A696-4B93-AA70-114DFF454E94}" type="pres">
      <dgm:prSet presAssocID="{2E8161C6-2948-4E2C-8136-228A7BF0F064}" presName="accentRepeatNode" presStyleLbl="solidFgAcc1" presStyleIdx="0" presStyleCnt="6"/>
      <dgm:spPr/>
    </dgm:pt>
    <dgm:pt modelId="{F9B615AE-1AC4-4D47-8FC5-5876A70FC2A5}" type="pres">
      <dgm:prSet presAssocID="{F7BE5DA2-71FF-47BE-80D3-5D289ACD426B}" presName="text_2" presStyleLbl="node1" presStyleIdx="1" presStyleCnt="6">
        <dgm:presLayoutVars>
          <dgm:bulletEnabled val="1"/>
        </dgm:presLayoutVars>
      </dgm:prSet>
      <dgm:spPr/>
    </dgm:pt>
    <dgm:pt modelId="{161D661F-8C99-4863-B37E-CF2D7584BA04}" type="pres">
      <dgm:prSet presAssocID="{F7BE5DA2-71FF-47BE-80D3-5D289ACD426B}" presName="accent_2" presStyleCnt="0"/>
      <dgm:spPr/>
    </dgm:pt>
    <dgm:pt modelId="{928692E3-761D-4E52-B495-C0DF18ABB3AD}" type="pres">
      <dgm:prSet presAssocID="{F7BE5DA2-71FF-47BE-80D3-5D289ACD426B}" presName="accentRepeatNode" presStyleLbl="solidFgAcc1" presStyleIdx="1" presStyleCnt="6"/>
      <dgm:spPr/>
    </dgm:pt>
    <dgm:pt modelId="{A987467E-A4CE-4CCA-93F4-4F390DF3A784}" type="pres">
      <dgm:prSet presAssocID="{332F40EC-B026-4120-8629-4234917282DF}" presName="text_3" presStyleLbl="node1" presStyleIdx="2" presStyleCnt="6">
        <dgm:presLayoutVars>
          <dgm:bulletEnabled val="1"/>
        </dgm:presLayoutVars>
      </dgm:prSet>
      <dgm:spPr/>
    </dgm:pt>
    <dgm:pt modelId="{5E7F6C1A-6504-498A-A2C3-F430D639DA36}" type="pres">
      <dgm:prSet presAssocID="{332F40EC-B026-4120-8629-4234917282DF}" presName="accent_3" presStyleCnt="0"/>
      <dgm:spPr/>
    </dgm:pt>
    <dgm:pt modelId="{DAFBBFF5-88D5-44DA-AECE-4C3EB8D1DD70}" type="pres">
      <dgm:prSet presAssocID="{332F40EC-B026-4120-8629-4234917282DF}" presName="accentRepeatNode" presStyleLbl="solidFgAcc1" presStyleIdx="2" presStyleCnt="6"/>
      <dgm:spPr/>
    </dgm:pt>
    <dgm:pt modelId="{EEBF064E-9ABC-4145-BF6B-773BFDAA8F5D}" type="pres">
      <dgm:prSet presAssocID="{4E6A062E-1C04-4A12-A5DD-F29E9A7BA624}" presName="text_4" presStyleLbl="node1" presStyleIdx="3" presStyleCnt="6">
        <dgm:presLayoutVars>
          <dgm:bulletEnabled val="1"/>
        </dgm:presLayoutVars>
      </dgm:prSet>
      <dgm:spPr/>
    </dgm:pt>
    <dgm:pt modelId="{28FE1686-C5BF-400B-AA41-82D0D8784C24}" type="pres">
      <dgm:prSet presAssocID="{4E6A062E-1C04-4A12-A5DD-F29E9A7BA624}" presName="accent_4" presStyleCnt="0"/>
      <dgm:spPr/>
    </dgm:pt>
    <dgm:pt modelId="{3E736261-A2CF-49C4-8C84-02AA999E0BF6}" type="pres">
      <dgm:prSet presAssocID="{4E6A062E-1C04-4A12-A5DD-F29E9A7BA624}" presName="accentRepeatNode" presStyleLbl="solidFgAcc1" presStyleIdx="3" presStyleCnt="6"/>
      <dgm:spPr/>
    </dgm:pt>
    <dgm:pt modelId="{D6385905-17E9-4B81-8A8B-199CC73A2EF5}" type="pres">
      <dgm:prSet presAssocID="{265C1DD9-BD82-4BBD-B8A8-EC294D621ECE}" presName="text_5" presStyleLbl="node1" presStyleIdx="4" presStyleCnt="6">
        <dgm:presLayoutVars>
          <dgm:bulletEnabled val="1"/>
        </dgm:presLayoutVars>
      </dgm:prSet>
      <dgm:spPr/>
    </dgm:pt>
    <dgm:pt modelId="{A0F6DD4D-816A-46DA-BB62-7DEAB5095CA5}" type="pres">
      <dgm:prSet presAssocID="{265C1DD9-BD82-4BBD-B8A8-EC294D621ECE}" presName="accent_5" presStyleCnt="0"/>
      <dgm:spPr/>
    </dgm:pt>
    <dgm:pt modelId="{7B35BB84-7ABA-4F86-9B0C-7C73BFE061DB}" type="pres">
      <dgm:prSet presAssocID="{265C1DD9-BD82-4BBD-B8A8-EC294D621ECE}" presName="accentRepeatNode" presStyleLbl="solidFgAcc1" presStyleIdx="4" presStyleCnt="6"/>
      <dgm:spPr/>
    </dgm:pt>
    <dgm:pt modelId="{D6AAF70A-EA2D-4E4C-A7F9-C46F6AB2ABCF}" type="pres">
      <dgm:prSet presAssocID="{7AB1916F-3322-40A0-9A89-1F85131B5ABD}" presName="text_6" presStyleLbl="node1" presStyleIdx="5" presStyleCnt="6">
        <dgm:presLayoutVars>
          <dgm:bulletEnabled val="1"/>
        </dgm:presLayoutVars>
      </dgm:prSet>
      <dgm:spPr/>
    </dgm:pt>
    <dgm:pt modelId="{E8C197B0-A44E-4E56-83F3-8AAE38C14D5A}" type="pres">
      <dgm:prSet presAssocID="{7AB1916F-3322-40A0-9A89-1F85131B5ABD}" presName="accent_6" presStyleCnt="0"/>
      <dgm:spPr/>
    </dgm:pt>
    <dgm:pt modelId="{7A202A91-41BD-4FBC-A921-F97DDFF0B158}" type="pres">
      <dgm:prSet presAssocID="{7AB1916F-3322-40A0-9A89-1F85131B5ABD}" presName="accentRepeatNode" presStyleLbl="solidFgAcc1" presStyleIdx="5" presStyleCnt="6"/>
      <dgm:spPr/>
    </dgm:pt>
  </dgm:ptLst>
  <dgm:cxnLst>
    <dgm:cxn modelId="{555F590B-26E1-4EAE-9571-4070E9C552D5}" srcId="{FBF788A2-CE48-42EE-B804-CC7761690863}" destId="{2E8161C6-2948-4E2C-8136-228A7BF0F064}" srcOrd="0" destOrd="0" parTransId="{A2578F10-8C71-49F7-BA8C-29A93F4069A3}" sibTransId="{06BA9A4B-2EF5-48EB-942D-3130573944AC}"/>
    <dgm:cxn modelId="{AC114E1E-C866-43A6-BC4B-C0C5E7111B76}" srcId="{FBF788A2-CE48-42EE-B804-CC7761690863}" destId="{332F40EC-B026-4120-8629-4234917282DF}" srcOrd="2" destOrd="0" parTransId="{3358D0FC-C67E-485F-9685-D5B8E0BBC140}" sibTransId="{47AFFCA7-4637-4F36-8426-26DDF20DB9EB}"/>
    <dgm:cxn modelId="{26C9AE21-AA55-4AFE-B426-A3973F90CFF6}" type="presOf" srcId="{2E8161C6-2948-4E2C-8136-228A7BF0F064}" destId="{8A73ECE1-854A-4B05-B6DA-4B4B9FBECD3E}" srcOrd="0" destOrd="0" presId="urn:microsoft.com/office/officeart/2008/layout/VerticalCurvedList"/>
    <dgm:cxn modelId="{CE27482C-E03E-4FD6-920D-A8C5889BE7BC}" srcId="{FBF788A2-CE48-42EE-B804-CC7761690863}" destId="{7AB1916F-3322-40A0-9A89-1F85131B5ABD}" srcOrd="5" destOrd="0" parTransId="{C02BB04E-6F27-4D7E-B850-5E76EEC86609}" sibTransId="{A0D1085A-3C77-489F-8244-0FB1218CD5A2}"/>
    <dgm:cxn modelId="{4E526837-793E-4A3B-AFAF-AEF0AD8D199E}" type="presOf" srcId="{4E6A062E-1C04-4A12-A5DD-F29E9A7BA624}" destId="{EEBF064E-9ABC-4145-BF6B-773BFDAA8F5D}" srcOrd="0" destOrd="0" presId="urn:microsoft.com/office/officeart/2008/layout/VerticalCurvedList"/>
    <dgm:cxn modelId="{2EFF6A3B-968D-4BA0-9D1D-1BE9B9F1CA51}" type="presOf" srcId="{265C1DD9-BD82-4BBD-B8A8-EC294D621ECE}" destId="{D6385905-17E9-4B81-8A8B-199CC73A2EF5}" srcOrd="0" destOrd="0" presId="urn:microsoft.com/office/officeart/2008/layout/VerticalCurvedList"/>
    <dgm:cxn modelId="{1A57AA3C-D8CE-4177-99B5-3A28883D6F28}" type="presOf" srcId="{7AB1916F-3322-40A0-9A89-1F85131B5ABD}" destId="{D6AAF70A-EA2D-4E4C-A7F9-C46F6AB2ABCF}" srcOrd="0" destOrd="0" presId="urn:microsoft.com/office/officeart/2008/layout/VerticalCurvedList"/>
    <dgm:cxn modelId="{F5B3D043-544D-4454-8041-3DBCD28D9536}" type="presOf" srcId="{06BA9A4B-2EF5-48EB-942D-3130573944AC}" destId="{A50A3F8B-C74A-47C0-8123-54B0291A5CC1}" srcOrd="0" destOrd="0" presId="urn:microsoft.com/office/officeart/2008/layout/VerticalCurvedList"/>
    <dgm:cxn modelId="{D38B1A53-1C3C-45A8-B23D-D80772334F83}" type="presOf" srcId="{332F40EC-B026-4120-8629-4234917282DF}" destId="{A987467E-A4CE-4CCA-93F4-4F390DF3A784}" srcOrd="0" destOrd="0" presId="urn:microsoft.com/office/officeart/2008/layout/VerticalCurvedList"/>
    <dgm:cxn modelId="{5082976B-13C7-46F5-9163-7F093DC96DFF}" type="presOf" srcId="{FBF788A2-CE48-42EE-B804-CC7761690863}" destId="{E6E743E7-E761-40A2-ABEA-5EE27FEC21BF}" srcOrd="0" destOrd="0" presId="urn:microsoft.com/office/officeart/2008/layout/VerticalCurvedList"/>
    <dgm:cxn modelId="{865B1774-26A5-4B86-B100-EB2AA7D05EB3}" type="presOf" srcId="{F7BE5DA2-71FF-47BE-80D3-5D289ACD426B}" destId="{F9B615AE-1AC4-4D47-8FC5-5876A70FC2A5}" srcOrd="0" destOrd="0" presId="urn:microsoft.com/office/officeart/2008/layout/VerticalCurvedList"/>
    <dgm:cxn modelId="{A95E4CD2-F713-440A-BA8D-937CCF0E0B88}" srcId="{FBF788A2-CE48-42EE-B804-CC7761690863}" destId="{4E6A062E-1C04-4A12-A5DD-F29E9A7BA624}" srcOrd="3" destOrd="0" parTransId="{16BFAD57-2810-42F7-9B93-78CCBBB20E67}" sibTransId="{730E35F6-B640-466C-8825-5E12E7F473A6}"/>
    <dgm:cxn modelId="{BFBA7DF3-4680-4424-9433-8E312651A9E5}" srcId="{FBF788A2-CE48-42EE-B804-CC7761690863}" destId="{265C1DD9-BD82-4BBD-B8A8-EC294D621ECE}" srcOrd="4" destOrd="0" parTransId="{99448DF2-DD3E-41A6-A5EF-0AF19D5FEB28}" sibTransId="{514CBD74-7A9F-4EE2-848C-A52948131B99}"/>
    <dgm:cxn modelId="{7598D4F5-61D5-4F1D-8202-8D9CE621AFC0}" srcId="{FBF788A2-CE48-42EE-B804-CC7761690863}" destId="{F7BE5DA2-71FF-47BE-80D3-5D289ACD426B}" srcOrd="1" destOrd="0" parTransId="{F45A4E1A-27BF-4795-8254-74DD702E0C78}" sibTransId="{BCE94874-9413-4368-B16A-C8B2C779A5D1}"/>
    <dgm:cxn modelId="{548116C0-D4D1-4B7E-8262-0B617D002F38}" type="presParOf" srcId="{E6E743E7-E761-40A2-ABEA-5EE27FEC21BF}" destId="{D1CDB330-66AC-497B-A47B-E9E34219B1AC}" srcOrd="0" destOrd="0" presId="urn:microsoft.com/office/officeart/2008/layout/VerticalCurvedList"/>
    <dgm:cxn modelId="{60194AF5-F46C-40E3-A2D6-DFEEBA7BBCA6}" type="presParOf" srcId="{D1CDB330-66AC-497B-A47B-E9E34219B1AC}" destId="{82FDD7F6-F2D3-4E9F-A332-C20BAF0D51D0}" srcOrd="0" destOrd="0" presId="urn:microsoft.com/office/officeart/2008/layout/VerticalCurvedList"/>
    <dgm:cxn modelId="{6A09CD49-855B-4F09-9312-CB31194C2481}" type="presParOf" srcId="{82FDD7F6-F2D3-4E9F-A332-C20BAF0D51D0}" destId="{DB8B8E09-586F-41C1-87B8-B6B04F809F01}" srcOrd="0" destOrd="0" presId="urn:microsoft.com/office/officeart/2008/layout/VerticalCurvedList"/>
    <dgm:cxn modelId="{7C2479ED-14B2-4ED2-8C83-DA943E4F1E9B}" type="presParOf" srcId="{82FDD7F6-F2D3-4E9F-A332-C20BAF0D51D0}" destId="{A50A3F8B-C74A-47C0-8123-54B0291A5CC1}" srcOrd="1" destOrd="0" presId="urn:microsoft.com/office/officeart/2008/layout/VerticalCurvedList"/>
    <dgm:cxn modelId="{8350F801-B6C0-4FF0-A433-D60263E68578}" type="presParOf" srcId="{82FDD7F6-F2D3-4E9F-A332-C20BAF0D51D0}" destId="{E097CECB-D8FD-4E46-A1A4-2B6CDB6092CA}" srcOrd="2" destOrd="0" presId="urn:microsoft.com/office/officeart/2008/layout/VerticalCurvedList"/>
    <dgm:cxn modelId="{79C3F482-5D62-42F5-8419-BEBFC6ABB04D}" type="presParOf" srcId="{82FDD7F6-F2D3-4E9F-A332-C20BAF0D51D0}" destId="{58862E66-B1B4-498B-AABF-5879BAB6CD1C}" srcOrd="3" destOrd="0" presId="urn:microsoft.com/office/officeart/2008/layout/VerticalCurvedList"/>
    <dgm:cxn modelId="{85442F8F-8DFF-479F-9A8E-D57B07DD9E72}" type="presParOf" srcId="{D1CDB330-66AC-497B-A47B-E9E34219B1AC}" destId="{8A73ECE1-854A-4B05-B6DA-4B4B9FBECD3E}" srcOrd="1" destOrd="0" presId="urn:microsoft.com/office/officeart/2008/layout/VerticalCurvedList"/>
    <dgm:cxn modelId="{C7092191-088A-407C-BE82-BA47E028EED5}" type="presParOf" srcId="{D1CDB330-66AC-497B-A47B-E9E34219B1AC}" destId="{C225C8BA-AF50-4F63-8F5A-4B4A62C53856}" srcOrd="2" destOrd="0" presId="urn:microsoft.com/office/officeart/2008/layout/VerticalCurvedList"/>
    <dgm:cxn modelId="{C240F424-271B-4C3F-BC81-1BD58B42D46C}" type="presParOf" srcId="{C225C8BA-AF50-4F63-8F5A-4B4A62C53856}" destId="{0E56542C-A696-4B93-AA70-114DFF454E94}" srcOrd="0" destOrd="0" presId="urn:microsoft.com/office/officeart/2008/layout/VerticalCurvedList"/>
    <dgm:cxn modelId="{2BF24B28-D53B-4423-AFAC-9CCBA7C1916C}" type="presParOf" srcId="{D1CDB330-66AC-497B-A47B-E9E34219B1AC}" destId="{F9B615AE-1AC4-4D47-8FC5-5876A70FC2A5}" srcOrd="3" destOrd="0" presId="urn:microsoft.com/office/officeart/2008/layout/VerticalCurvedList"/>
    <dgm:cxn modelId="{7F824305-EDBB-4DE9-8ABF-3DC66609CC57}" type="presParOf" srcId="{D1CDB330-66AC-497B-A47B-E9E34219B1AC}" destId="{161D661F-8C99-4863-B37E-CF2D7584BA04}" srcOrd="4" destOrd="0" presId="urn:microsoft.com/office/officeart/2008/layout/VerticalCurvedList"/>
    <dgm:cxn modelId="{F8803FB6-1296-49B6-883F-D38B92CE82C4}" type="presParOf" srcId="{161D661F-8C99-4863-B37E-CF2D7584BA04}" destId="{928692E3-761D-4E52-B495-C0DF18ABB3AD}" srcOrd="0" destOrd="0" presId="urn:microsoft.com/office/officeart/2008/layout/VerticalCurvedList"/>
    <dgm:cxn modelId="{FCC53A5E-C42E-47ED-BA88-6FF39CF0CA7E}" type="presParOf" srcId="{D1CDB330-66AC-497B-A47B-E9E34219B1AC}" destId="{A987467E-A4CE-4CCA-93F4-4F390DF3A784}" srcOrd="5" destOrd="0" presId="urn:microsoft.com/office/officeart/2008/layout/VerticalCurvedList"/>
    <dgm:cxn modelId="{1DFF4CBE-0E07-4F52-86DE-2CEFFF8E159B}" type="presParOf" srcId="{D1CDB330-66AC-497B-A47B-E9E34219B1AC}" destId="{5E7F6C1A-6504-498A-A2C3-F430D639DA36}" srcOrd="6" destOrd="0" presId="urn:microsoft.com/office/officeart/2008/layout/VerticalCurvedList"/>
    <dgm:cxn modelId="{7910A3CB-3AA3-46A0-A8BB-2FFBAE1A7279}" type="presParOf" srcId="{5E7F6C1A-6504-498A-A2C3-F430D639DA36}" destId="{DAFBBFF5-88D5-44DA-AECE-4C3EB8D1DD70}" srcOrd="0" destOrd="0" presId="urn:microsoft.com/office/officeart/2008/layout/VerticalCurvedList"/>
    <dgm:cxn modelId="{4DA69D55-ECAF-4119-8D9A-BE48CFED6C78}" type="presParOf" srcId="{D1CDB330-66AC-497B-A47B-E9E34219B1AC}" destId="{EEBF064E-9ABC-4145-BF6B-773BFDAA8F5D}" srcOrd="7" destOrd="0" presId="urn:microsoft.com/office/officeart/2008/layout/VerticalCurvedList"/>
    <dgm:cxn modelId="{C8F285FE-21AB-4F95-8CB4-86BB491D8E8B}" type="presParOf" srcId="{D1CDB330-66AC-497B-A47B-E9E34219B1AC}" destId="{28FE1686-C5BF-400B-AA41-82D0D8784C24}" srcOrd="8" destOrd="0" presId="urn:microsoft.com/office/officeart/2008/layout/VerticalCurvedList"/>
    <dgm:cxn modelId="{063D7F39-C631-4379-BD95-DD0DB717C54D}" type="presParOf" srcId="{28FE1686-C5BF-400B-AA41-82D0D8784C24}" destId="{3E736261-A2CF-49C4-8C84-02AA999E0BF6}" srcOrd="0" destOrd="0" presId="urn:microsoft.com/office/officeart/2008/layout/VerticalCurvedList"/>
    <dgm:cxn modelId="{6BB8B806-D616-4467-BF6A-3553C4B5794A}" type="presParOf" srcId="{D1CDB330-66AC-497B-A47B-E9E34219B1AC}" destId="{D6385905-17E9-4B81-8A8B-199CC73A2EF5}" srcOrd="9" destOrd="0" presId="urn:microsoft.com/office/officeart/2008/layout/VerticalCurvedList"/>
    <dgm:cxn modelId="{6C846730-9816-4EA4-A285-85E406C15DAB}" type="presParOf" srcId="{D1CDB330-66AC-497B-A47B-E9E34219B1AC}" destId="{A0F6DD4D-816A-46DA-BB62-7DEAB5095CA5}" srcOrd="10" destOrd="0" presId="urn:microsoft.com/office/officeart/2008/layout/VerticalCurvedList"/>
    <dgm:cxn modelId="{7619EB95-6619-4702-8091-E254DA66CD28}" type="presParOf" srcId="{A0F6DD4D-816A-46DA-BB62-7DEAB5095CA5}" destId="{7B35BB84-7ABA-4F86-9B0C-7C73BFE061DB}" srcOrd="0" destOrd="0" presId="urn:microsoft.com/office/officeart/2008/layout/VerticalCurvedList"/>
    <dgm:cxn modelId="{C5656E1D-D580-4D0B-AF09-76A6D9CB6839}" type="presParOf" srcId="{D1CDB330-66AC-497B-A47B-E9E34219B1AC}" destId="{D6AAF70A-EA2D-4E4C-A7F9-C46F6AB2ABCF}" srcOrd="11" destOrd="0" presId="urn:microsoft.com/office/officeart/2008/layout/VerticalCurvedList"/>
    <dgm:cxn modelId="{8C79BE19-8104-4CC5-B6A2-E48B87091B20}" type="presParOf" srcId="{D1CDB330-66AC-497B-A47B-E9E34219B1AC}" destId="{E8C197B0-A44E-4E56-83F3-8AAE38C14D5A}" srcOrd="12" destOrd="0" presId="urn:microsoft.com/office/officeart/2008/layout/VerticalCurvedList"/>
    <dgm:cxn modelId="{35FB3740-484F-46D4-BCBE-65D7BBA3CF2E}" type="presParOf" srcId="{E8C197B0-A44E-4E56-83F3-8AAE38C14D5A}" destId="{7A202A91-41BD-4FBC-A921-F97DDFF0B15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7B5962-C8FB-4A8C-9313-4AD21E66E94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532BB59-2F3F-4EBC-BA3F-91528F94FA9B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200" b="1" dirty="0"/>
            <a:t>NİTRAT EYLEM PLANLARININ İZLENMESİ VE ÇEVRE DOSTU TARIMSAL UYGULAMALAR EĞİTİMİ</a:t>
          </a:r>
          <a:endParaRPr lang="tr-TR" sz="1200" dirty="0"/>
        </a:p>
        <a:p>
          <a:pPr>
            <a:lnSpc>
              <a:spcPct val="150000"/>
            </a:lnSpc>
            <a:spcAft>
              <a:spcPts val="600"/>
            </a:spcAft>
          </a:pPr>
          <a:r>
            <a:rPr lang="tr-TR" sz="1200" dirty="0"/>
            <a:t>31 Ekim-04 Kasım 2022 – ANTALYA</a:t>
          </a:r>
        </a:p>
      </dgm:t>
    </dgm:pt>
    <dgm:pt modelId="{AF6EF366-57A6-4612-B833-C398A8AED236}" type="parTrans" cxnId="{717FA706-2458-4D1A-8217-EE34AE54CCAA}">
      <dgm:prSet/>
      <dgm:spPr/>
      <dgm:t>
        <a:bodyPr/>
        <a:lstStyle/>
        <a:p>
          <a:endParaRPr lang="tr-TR"/>
        </a:p>
      </dgm:t>
    </dgm:pt>
    <dgm:pt modelId="{8AA399CC-B132-406E-923F-474F307C842F}" type="sibTrans" cxnId="{717FA706-2458-4D1A-8217-EE34AE54CCAA}">
      <dgm:prSet/>
      <dgm:spPr/>
      <dgm:t>
        <a:bodyPr/>
        <a:lstStyle/>
        <a:p>
          <a:endParaRPr lang="tr-TR"/>
        </a:p>
      </dgm:t>
    </dgm:pt>
    <dgm:pt modelId="{780E78F4-83E7-4A1F-97FF-5398AA1FE6BF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200" b="1" dirty="0"/>
            <a:t>GÜBRELER, GÜBRELEME VE ARAZİ YÖNETİMİ UYGULAMALARI EĞİTİM PROGRAMI</a:t>
          </a:r>
        </a:p>
        <a:p>
          <a:pPr>
            <a:lnSpc>
              <a:spcPct val="150000"/>
            </a:lnSpc>
            <a:spcAft>
              <a:spcPts val="600"/>
            </a:spcAft>
          </a:pPr>
          <a:r>
            <a:rPr lang="tr-TR" sz="1200" dirty="0"/>
            <a:t>28 Kasım – 02 Aralık 2022 – ANTALYA</a:t>
          </a:r>
        </a:p>
      </dgm:t>
    </dgm:pt>
    <dgm:pt modelId="{874C13AD-E008-4B0A-91E6-9FF857720800}" type="parTrans" cxnId="{8E1ADDC1-8B90-440C-B44D-ECD07614E64E}">
      <dgm:prSet/>
      <dgm:spPr/>
      <dgm:t>
        <a:bodyPr/>
        <a:lstStyle/>
        <a:p>
          <a:endParaRPr lang="tr-TR"/>
        </a:p>
      </dgm:t>
    </dgm:pt>
    <dgm:pt modelId="{99EB2075-18A0-4282-A09C-2C2B53A34848}" type="sibTrans" cxnId="{8E1ADDC1-8B90-440C-B44D-ECD07614E64E}">
      <dgm:prSet/>
      <dgm:spPr/>
      <dgm:t>
        <a:bodyPr/>
        <a:lstStyle/>
        <a:p>
          <a:endParaRPr lang="tr-TR"/>
        </a:p>
      </dgm:t>
    </dgm:pt>
    <dgm:pt modelId="{533D0BDA-91FC-441C-8647-E9260975902F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200" b="1" dirty="0"/>
            <a:t>NİTRAT EYLEM PLANLARI İZLEME VE RAPORLAMA EĞİTİM PROGRAMI</a:t>
          </a:r>
          <a:endParaRPr lang="tr-TR" sz="1200" dirty="0"/>
        </a:p>
        <a:p>
          <a:pPr>
            <a:lnSpc>
              <a:spcPct val="150000"/>
            </a:lnSpc>
            <a:spcAft>
              <a:spcPts val="600"/>
            </a:spcAft>
          </a:pPr>
          <a:r>
            <a:rPr lang="tr-TR" sz="1200" b="0" dirty="0"/>
            <a:t>??-?? ???? 2023, ANTALYA</a:t>
          </a:r>
        </a:p>
      </dgm:t>
    </dgm:pt>
    <dgm:pt modelId="{E9ECF19D-776E-4C23-90BA-EB3D6E2535B6}" type="parTrans" cxnId="{F1F0B7BF-76E0-4473-AEE6-10B115C4228A}">
      <dgm:prSet/>
      <dgm:spPr/>
      <dgm:t>
        <a:bodyPr/>
        <a:lstStyle/>
        <a:p>
          <a:endParaRPr lang="tr-TR"/>
        </a:p>
      </dgm:t>
    </dgm:pt>
    <dgm:pt modelId="{38F9227E-37D5-4E57-82EB-D34C1E406B4E}" type="sibTrans" cxnId="{F1F0B7BF-76E0-4473-AEE6-10B115C4228A}">
      <dgm:prSet/>
      <dgm:spPr/>
      <dgm:t>
        <a:bodyPr/>
        <a:lstStyle/>
        <a:p>
          <a:endParaRPr lang="tr-TR"/>
        </a:p>
      </dgm:t>
    </dgm:pt>
    <dgm:pt modelId="{2109C697-B367-499A-92B6-9E4B518514A2}">
      <dgm:prSet phldrT="[Metin]" custT="1"/>
      <dgm:spPr/>
      <dgm:t>
        <a:bodyPr/>
        <a:lstStyle/>
        <a:p>
          <a:r>
            <a:rPr lang="tr-TR" sz="1200" b="1" dirty="0"/>
            <a:t>COĞRAFİ BİLGİ SİSTEMLERİ EĞİTİMİ 2023. ANKARA</a:t>
          </a:r>
        </a:p>
      </dgm:t>
    </dgm:pt>
    <dgm:pt modelId="{85840380-C938-4C7E-85F2-57DF1A3951D5}" type="parTrans" cxnId="{83FEB21A-9FB4-483A-BEA0-76D9CF4A274E}">
      <dgm:prSet/>
      <dgm:spPr/>
      <dgm:t>
        <a:bodyPr/>
        <a:lstStyle/>
        <a:p>
          <a:endParaRPr lang="tr-TR"/>
        </a:p>
      </dgm:t>
    </dgm:pt>
    <dgm:pt modelId="{F53224E3-98FA-452F-A6E3-38ADF4D3D137}" type="sibTrans" cxnId="{83FEB21A-9FB4-483A-BEA0-76D9CF4A274E}">
      <dgm:prSet/>
      <dgm:spPr/>
      <dgm:t>
        <a:bodyPr/>
        <a:lstStyle/>
        <a:p>
          <a:endParaRPr lang="tr-TR"/>
        </a:p>
      </dgm:t>
    </dgm:pt>
    <dgm:pt modelId="{42C41E9F-2A0C-4C95-8848-1D582390648C}">
      <dgm:prSet phldrT="[Metin]" custT="1"/>
      <dgm:spPr/>
      <dgm:t>
        <a:bodyPr/>
        <a:lstStyle/>
        <a:p>
          <a:r>
            <a:rPr lang="tr-TR" sz="1200" b="1" dirty="0"/>
            <a:t>NİBİS-CİBİS-NEP EĞİTİMİ  EĞİTİMİ 2023. ANKARA</a:t>
          </a:r>
          <a:endParaRPr lang="tr-TR" sz="1200" b="0" dirty="0"/>
        </a:p>
      </dgm:t>
    </dgm:pt>
    <dgm:pt modelId="{30F640C7-1B9D-43B3-9373-B79E9C51CBB1}" type="parTrans" cxnId="{71005096-7BCD-4D18-B073-15B32DC9C1A6}">
      <dgm:prSet/>
      <dgm:spPr/>
      <dgm:t>
        <a:bodyPr/>
        <a:lstStyle/>
        <a:p>
          <a:endParaRPr lang="tr-TR"/>
        </a:p>
      </dgm:t>
    </dgm:pt>
    <dgm:pt modelId="{426CCFFE-06ED-4CA9-8469-C0C495A58952}" type="sibTrans" cxnId="{71005096-7BCD-4D18-B073-15B32DC9C1A6}">
      <dgm:prSet/>
      <dgm:spPr/>
      <dgm:t>
        <a:bodyPr/>
        <a:lstStyle/>
        <a:p>
          <a:endParaRPr lang="tr-TR"/>
        </a:p>
      </dgm:t>
    </dgm:pt>
    <dgm:pt modelId="{B62191A4-3FFA-4F52-9940-51BFAA6F4098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200" b="1" dirty="0"/>
            <a:t>EĞİTİCİLERİN EĞİTİMİ PROGRAMI</a:t>
          </a:r>
          <a:br>
            <a:rPr lang="tr-TR" sz="1200" b="1" dirty="0"/>
          </a:br>
          <a:r>
            <a:rPr lang="tr-TR" sz="1200" dirty="0"/>
            <a:t>3-10 Haziran – Kızılcahamam, Ankara</a:t>
          </a:r>
          <a:endParaRPr lang="tr-TR" sz="1200" b="0" dirty="0"/>
        </a:p>
      </dgm:t>
    </dgm:pt>
    <dgm:pt modelId="{DCDF57B9-CBBB-49D4-9AAC-FEF5D790FD8D}" type="parTrans" cxnId="{29D93832-66AB-4FD1-9109-3AD39A99F965}">
      <dgm:prSet/>
      <dgm:spPr/>
      <dgm:t>
        <a:bodyPr/>
        <a:lstStyle/>
        <a:p>
          <a:endParaRPr lang="tr-TR"/>
        </a:p>
      </dgm:t>
    </dgm:pt>
    <dgm:pt modelId="{5F62CDF7-CA6D-49A1-8E41-C78BEC36203E}" type="sibTrans" cxnId="{29D93832-66AB-4FD1-9109-3AD39A99F965}">
      <dgm:prSet/>
      <dgm:spPr/>
      <dgm:t>
        <a:bodyPr/>
        <a:lstStyle/>
        <a:p>
          <a:endParaRPr lang="tr-TR"/>
        </a:p>
      </dgm:t>
    </dgm:pt>
    <dgm:pt modelId="{9428D049-24F4-4A03-A5BC-293B32E9A0B7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200" b="1" dirty="0"/>
            <a:t>SEMİNER, ÇALIŞTAY, KONFERANS TOPLANTILARINA AİT ÇIKTILAR</a:t>
          </a:r>
        </a:p>
      </dgm:t>
    </dgm:pt>
    <dgm:pt modelId="{0B34C9B1-FF38-4D20-9C47-171B263154B5}" type="parTrans" cxnId="{9BB5D901-66AB-4112-BA8F-1C88004836B1}">
      <dgm:prSet/>
      <dgm:spPr/>
      <dgm:t>
        <a:bodyPr/>
        <a:lstStyle/>
        <a:p>
          <a:endParaRPr lang="tr-TR"/>
        </a:p>
      </dgm:t>
    </dgm:pt>
    <dgm:pt modelId="{22440535-4EA0-437B-8FC4-774BEAEFB6B4}" type="sibTrans" cxnId="{9BB5D901-66AB-4112-BA8F-1C88004836B1}">
      <dgm:prSet/>
      <dgm:spPr/>
      <dgm:t>
        <a:bodyPr/>
        <a:lstStyle/>
        <a:p>
          <a:endParaRPr lang="tr-TR"/>
        </a:p>
      </dgm:t>
    </dgm:pt>
    <dgm:pt modelId="{8D1DF634-F307-4A17-8597-2ABECDD0FB3A}" type="pres">
      <dgm:prSet presAssocID="{087B5962-C8FB-4A8C-9313-4AD21E66E948}" presName="linear" presStyleCnt="0">
        <dgm:presLayoutVars>
          <dgm:dir/>
          <dgm:resizeHandles val="exact"/>
        </dgm:presLayoutVars>
      </dgm:prSet>
      <dgm:spPr/>
    </dgm:pt>
    <dgm:pt modelId="{9D3A08D9-4650-4757-B1F8-F1ADF9F5B9AE}" type="pres">
      <dgm:prSet presAssocID="{5532BB59-2F3F-4EBC-BA3F-91528F94FA9B}" presName="comp" presStyleCnt="0"/>
      <dgm:spPr/>
    </dgm:pt>
    <dgm:pt modelId="{E139AAAA-005C-41F7-BDCB-E58B7A5C0676}" type="pres">
      <dgm:prSet presAssocID="{5532BB59-2F3F-4EBC-BA3F-91528F94FA9B}" presName="box" presStyleLbl="node1" presStyleIdx="0" presStyleCnt="7"/>
      <dgm:spPr/>
    </dgm:pt>
    <dgm:pt modelId="{1BCB00F2-FE20-442A-BEE5-198DB5578984}" type="pres">
      <dgm:prSet presAssocID="{5532BB59-2F3F-4EBC-BA3F-91528F94FA9B}" presName="img" presStyleLbl="fgImgPlace1" presStyleIdx="0" presStyleCnt="7"/>
      <dgm:spPr/>
    </dgm:pt>
    <dgm:pt modelId="{2213E5B7-E22E-4B4F-843F-4FCF190E19D5}" type="pres">
      <dgm:prSet presAssocID="{5532BB59-2F3F-4EBC-BA3F-91528F94FA9B}" presName="text" presStyleLbl="node1" presStyleIdx="0" presStyleCnt="7">
        <dgm:presLayoutVars>
          <dgm:bulletEnabled val="1"/>
        </dgm:presLayoutVars>
      </dgm:prSet>
      <dgm:spPr/>
    </dgm:pt>
    <dgm:pt modelId="{402691F8-FC1B-4404-A4B4-EB9C3EF6615C}" type="pres">
      <dgm:prSet presAssocID="{8AA399CC-B132-406E-923F-474F307C842F}" presName="spacer" presStyleCnt="0"/>
      <dgm:spPr/>
    </dgm:pt>
    <dgm:pt modelId="{10CBBEB1-39F9-43C8-847A-01DECD95AE88}" type="pres">
      <dgm:prSet presAssocID="{780E78F4-83E7-4A1F-97FF-5398AA1FE6BF}" presName="comp" presStyleCnt="0"/>
      <dgm:spPr/>
    </dgm:pt>
    <dgm:pt modelId="{3FDA5CC8-A2C6-4BF9-BABA-39DB7BBAAAC6}" type="pres">
      <dgm:prSet presAssocID="{780E78F4-83E7-4A1F-97FF-5398AA1FE6BF}" presName="box" presStyleLbl="node1" presStyleIdx="1" presStyleCnt="7"/>
      <dgm:spPr/>
    </dgm:pt>
    <dgm:pt modelId="{F7BEAC93-8CAD-4060-8A3E-EA3B02837926}" type="pres">
      <dgm:prSet presAssocID="{780E78F4-83E7-4A1F-97FF-5398AA1FE6BF}" presName="img" presStyleLbl="fgImgPlace1" presStyleIdx="1" presStyleCnt="7"/>
      <dgm:spPr/>
    </dgm:pt>
    <dgm:pt modelId="{4EB7E2F5-7901-4A87-8EBB-5A6B55EE90CF}" type="pres">
      <dgm:prSet presAssocID="{780E78F4-83E7-4A1F-97FF-5398AA1FE6BF}" presName="text" presStyleLbl="node1" presStyleIdx="1" presStyleCnt="7">
        <dgm:presLayoutVars>
          <dgm:bulletEnabled val="1"/>
        </dgm:presLayoutVars>
      </dgm:prSet>
      <dgm:spPr/>
    </dgm:pt>
    <dgm:pt modelId="{427FFF47-BDC5-4A63-AE03-28DED3C7A0D1}" type="pres">
      <dgm:prSet presAssocID="{99EB2075-18A0-4282-A09C-2C2B53A34848}" presName="spacer" presStyleCnt="0"/>
      <dgm:spPr/>
    </dgm:pt>
    <dgm:pt modelId="{DE175821-007F-4601-82F4-BC534731CA99}" type="pres">
      <dgm:prSet presAssocID="{533D0BDA-91FC-441C-8647-E9260975902F}" presName="comp" presStyleCnt="0"/>
      <dgm:spPr/>
    </dgm:pt>
    <dgm:pt modelId="{720AD423-711A-49F7-BF42-30ABDB4542DB}" type="pres">
      <dgm:prSet presAssocID="{533D0BDA-91FC-441C-8647-E9260975902F}" presName="box" presStyleLbl="node1" presStyleIdx="2" presStyleCnt="7"/>
      <dgm:spPr/>
    </dgm:pt>
    <dgm:pt modelId="{0AF7DDBB-933C-4C85-ADCB-2B39D01A01D3}" type="pres">
      <dgm:prSet presAssocID="{533D0BDA-91FC-441C-8647-E9260975902F}" presName="img" presStyleLbl="fgImgPlace1" presStyleIdx="2" presStyleCnt="7"/>
      <dgm:spPr/>
    </dgm:pt>
    <dgm:pt modelId="{CAC88B31-90C4-4C97-A89E-EFFF3653207F}" type="pres">
      <dgm:prSet presAssocID="{533D0BDA-91FC-441C-8647-E9260975902F}" presName="text" presStyleLbl="node1" presStyleIdx="2" presStyleCnt="7">
        <dgm:presLayoutVars>
          <dgm:bulletEnabled val="1"/>
        </dgm:presLayoutVars>
      </dgm:prSet>
      <dgm:spPr/>
    </dgm:pt>
    <dgm:pt modelId="{829B659E-0848-4390-85E9-9C7DDC851652}" type="pres">
      <dgm:prSet presAssocID="{38F9227E-37D5-4E57-82EB-D34C1E406B4E}" presName="spacer" presStyleCnt="0"/>
      <dgm:spPr/>
    </dgm:pt>
    <dgm:pt modelId="{3C6B2EF4-8938-40D5-9397-3252D0583ADA}" type="pres">
      <dgm:prSet presAssocID="{2109C697-B367-499A-92B6-9E4B518514A2}" presName="comp" presStyleCnt="0"/>
      <dgm:spPr/>
    </dgm:pt>
    <dgm:pt modelId="{8619608F-7B43-4550-97FC-B0007381CA66}" type="pres">
      <dgm:prSet presAssocID="{2109C697-B367-499A-92B6-9E4B518514A2}" presName="box" presStyleLbl="node1" presStyleIdx="3" presStyleCnt="7"/>
      <dgm:spPr/>
    </dgm:pt>
    <dgm:pt modelId="{A0DA6516-30EF-43E3-9CB3-29876D6D15CB}" type="pres">
      <dgm:prSet presAssocID="{2109C697-B367-499A-92B6-9E4B518514A2}" presName="img" presStyleLbl="fgImgPlace1" presStyleIdx="3" presStyleCnt="7"/>
      <dgm:spPr/>
    </dgm:pt>
    <dgm:pt modelId="{4892AEA0-C5EB-4085-A988-304F8A9DBA17}" type="pres">
      <dgm:prSet presAssocID="{2109C697-B367-499A-92B6-9E4B518514A2}" presName="text" presStyleLbl="node1" presStyleIdx="3" presStyleCnt="7">
        <dgm:presLayoutVars>
          <dgm:bulletEnabled val="1"/>
        </dgm:presLayoutVars>
      </dgm:prSet>
      <dgm:spPr/>
    </dgm:pt>
    <dgm:pt modelId="{F55B492F-7E76-467A-857B-261425602732}" type="pres">
      <dgm:prSet presAssocID="{F53224E3-98FA-452F-A6E3-38ADF4D3D137}" presName="spacer" presStyleCnt="0"/>
      <dgm:spPr/>
    </dgm:pt>
    <dgm:pt modelId="{43D05119-FB45-46CA-91FE-C76CD92F60A2}" type="pres">
      <dgm:prSet presAssocID="{42C41E9F-2A0C-4C95-8848-1D582390648C}" presName="comp" presStyleCnt="0"/>
      <dgm:spPr/>
    </dgm:pt>
    <dgm:pt modelId="{13E29DDF-9282-42E7-8459-AA6026371F11}" type="pres">
      <dgm:prSet presAssocID="{42C41E9F-2A0C-4C95-8848-1D582390648C}" presName="box" presStyleLbl="node1" presStyleIdx="4" presStyleCnt="7"/>
      <dgm:spPr/>
    </dgm:pt>
    <dgm:pt modelId="{7C825901-5254-4BB9-8D3F-C98B5A34DD44}" type="pres">
      <dgm:prSet presAssocID="{42C41E9F-2A0C-4C95-8848-1D582390648C}" presName="img" presStyleLbl="fgImgPlace1" presStyleIdx="4" presStyleCnt="7"/>
      <dgm:spPr/>
    </dgm:pt>
    <dgm:pt modelId="{4CDC4D31-847F-4BBA-878A-FD1F7A97DB56}" type="pres">
      <dgm:prSet presAssocID="{42C41E9F-2A0C-4C95-8848-1D582390648C}" presName="text" presStyleLbl="node1" presStyleIdx="4" presStyleCnt="7">
        <dgm:presLayoutVars>
          <dgm:bulletEnabled val="1"/>
        </dgm:presLayoutVars>
      </dgm:prSet>
      <dgm:spPr/>
    </dgm:pt>
    <dgm:pt modelId="{73354EB3-5287-4DB3-9F21-E28006845EDA}" type="pres">
      <dgm:prSet presAssocID="{426CCFFE-06ED-4CA9-8469-C0C495A58952}" presName="spacer" presStyleCnt="0"/>
      <dgm:spPr/>
    </dgm:pt>
    <dgm:pt modelId="{7AE46F11-990F-4CAE-8F97-DB3C7CD971B9}" type="pres">
      <dgm:prSet presAssocID="{B62191A4-3FFA-4F52-9940-51BFAA6F4098}" presName="comp" presStyleCnt="0"/>
      <dgm:spPr/>
    </dgm:pt>
    <dgm:pt modelId="{14253BF0-8E8B-4350-AA45-6C3E04134631}" type="pres">
      <dgm:prSet presAssocID="{B62191A4-3FFA-4F52-9940-51BFAA6F4098}" presName="box" presStyleLbl="node1" presStyleIdx="5" presStyleCnt="7"/>
      <dgm:spPr/>
    </dgm:pt>
    <dgm:pt modelId="{25BB47C8-2DD5-451F-8A21-D2DC2317769B}" type="pres">
      <dgm:prSet presAssocID="{B62191A4-3FFA-4F52-9940-51BFAA6F4098}" presName="img" presStyleLbl="fgImgPlace1" presStyleIdx="5" presStyleCnt="7"/>
      <dgm:spPr/>
    </dgm:pt>
    <dgm:pt modelId="{F19D55DD-D5C1-415B-A744-A8D39D5D36AF}" type="pres">
      <dgm:prSet presAssocID="{B62191A4-3FFA-4F52-9940-51BFAA6F4098}" presName="text" presStyleLbl="node1" presStyleIdx="5" presStyleCnt="7">
        <dgm:presLayoutVars>
          <dgm:bulletEnabled val="1"/>
        </dgm:presLayoutVars>
      </dgm:prSet>
      <dgm:spPr/>
    </dgm:pt>
    <dgm:pt modelId="{1EB66378-5762-41AF-AA62-E6D557BD45D4}" type="pres">
      <dgm:prSet presAssocID="{5F62CDF7-CA6D-49A1-8E41-C78BEC36203E}" presName="spacer" presStyleCnt="0"/>
      <dgm:spPr/>
    </dgm:pt>
    <dgm:pt modelId="{0CDF3557-D7C2-49F1-BE0B-5F0F3944AC7D}" type="pres">
      <dgm:prSet presAssocID="{9428D049-24F4-4A03-A5BC-293B32E9A0B7}" presName="comp" presStyleCnt="0"/>
      <dgm:spPr/>
    </dgm:pt>
    <dgm:pt modelId="{983BEB3B-9A3C-4CAC-B15F-CB4ADEEADFBF}" type="pres">
      <dgm:prSet presAssocID="{9428D049-24F4-4A03-A5BC-293B32E9A0B7}" presName="box" presStyleLbl="node1" presStyleIdx="6" presStyleCnt="7"/>
      <dgm:spPr/>
    </dgm:pt>
    <dgm:pt modelId="{DA481BF6-500F-4AB9-85FD-D2625393072C}" type="pres">
      <dgm:prSet presAssocID="{9428D049-24F4-4A03-A5BC-293B32E9A0B7}" presName="img" presStyleLbl="fgImgPlace1" presStyleIdx="6" presStyleCnt="7"/>
      <dgm:spPr/>
    </dgm:pt>
    <dgm:pt modelId="{D5155D81-5505-4263-B5A9-A36CB5678437}" type="pres">
      <dgm:prSet presAssocID="{9428D049-24F4-4A03-A5BC-293B32E9A0B7}" presName="text" presStyleLbl="node1" presStyleIdx="6" presStyleCnt="7">
        <dgm:presLayoutVars>
          <dgm:bulletEnabled val="1"/>
        </dgm:presLayoutVars>
      </dgm:prSet>
      <dgm:spPr/>
    </dgm:pt>
  </dgm:ptLst>
  <dgm:cxnLst>
    <dgm:cxn modelId="{9BB5D901-66AB-4112-BA8F-1C88004836B1}" srcId="{087B5962-C8FB-4A8C-9313-4AD21E66E948}" destId="{9428D049-24F4-4A03-A5BC-293B32E9A0B7}" srcOrd="6" destOrd="0" parTransId="{0B34C9B1-FF38-4D20-9C47-171B263154B5}" sibTransId="{22440535-4EA0-437B-8FC4-774BEAEFB6B4}"/>
    <dgm:cxn modelId="{717FA706-2458-4D1A-8217-EE34AE54CCAA}" srcId="{087B5962-C8FB-4A8C-9313-4AD21E66E948}" destId="{5532BB59-2F3F-4EBC-BA3F-91528F94FA9B}" srcOrd="0" destOrd="0" parTransId="{AF6EF366-57A6-4612-B833-C398A8AED236}" sibTransId="{8AA399CC-B132-406E-923F-474F307C842F}"/>
    <dgm:cxn modelId="{9D74BC0B-175C-4B49-83F9-6F7F87F77A4A}" type="presOf" srcId="{5532BB59-2F3F-4EBC-BA3F-91528F94FA9B}" destId="{2213E5B7-E22E-4B4F-843F-4FCF190E19D5}" srcOrd="1" destOrd="0" presId="urn:microsoft.com/office/officeart/2005/8/layout/vList4"/>
    <dgm:cxn modelId="{83FEB21A-9FB4-483A-BEA0-76D9CF4A274E}" srcId="{087B5962-C8FB-4A8C-9313-4AD21E66E948}" destId="{2109C697-B367-499A-92B6-9E4B518514A2}" srcOrd="3" destOrd="0" parTransId="{85840380-C938-4C7E-85F2-57DF1A3951D5}" sibTransId="{F53224E3-98FA-452F-A6E3-38ADF4D3D137}"/>
    <dgm:cxn modelId="{545CB21B-96D4-42CD-992F-A8F7536412DB}" type="presOf" srcId="{9428D049-24F4-4A03-A5BC-293B32E9A0B7}" destId="{D5155D81-5505-4263-B5A9-A36CB5678437}" srcOrd="1" destOrd="0" presId="urn:microsoft.com/office/officeart/2005/8/layout/vList4"/>
    <dgm:cxn modelId="{96E8EF25-781E-4577-8E3E-E93437C5B3BA}" type="presOf" srcId="{5532BB59-2F3F-4EBC-BA3F-91528F94FA9B}" destId="{E139AAAA-005C-41F7-BDCB-E58B7A5C0676}" srcOrd="0" destOrd="0" presId="urn:microsoft.com/office/officeart/2005/8/layout/vList4"/>
    <dgm:cxn modelId="{29D93832-66AB-4FD1-9109-3AD39A99F965}" srcId="{087B5962-C8FB-4A8C-9313-4AD21E66E948}" destId="{B62191A4-3FFA-4F52-9940-51BFAA6F4098}" srcOrd="5" destOrd="0" parTransId="{DCDF57B9-CBBB-49D4-9AAC-FEF5D790FD8D}" sibTransId="{5F62CDF7-CA6D-49A1-8E41-C78BEC36203E}"/>
    <dgm:cxn modelId="{45575832-7BD4-4ACF-BD93-61F723A00366}" type="presOf" srcId="{2109C697-B367-499A-92B6-9E4B518514A2}" destId="{8619608F-7B43-4550-97FC-B0007381CA66}" srcOrd="0" destOrd="0" presId="urn:microsoft.com/office/officeart/2005/8/layout/vList4"/>
    <dgm:cxn modelId="{0282B24A-566F-418D-A5FA-055B600C6B03}" type="presOf" srcId="{B62191A4-3FFA-4F52-9940-51BFAA6F4098}" destId="{14253BF0-8E8B-4350-AA45-6C3E04134631}" srcOrd="0" destOrd="0" presId="urn:microsoft.com/office/officeart/2005/8/layout/vList4"/>
    <dgm:cxn modelId="{C8BC4A70-FA65-42F1-B061-9D4AFA2DA16B}" type="presOf" srcId="{B62191A4-3FFA-4F52-9940-51BFAA6F4098}" destId="{F19D55DD-D5C1-415B-A744-A8D39D5D36AF}" srcOrd="1" destOrd="0" presId="urn:microsoft.com/office/officeart/2005/8/layout/vList4"/>
    <dgm:cxn modelId="{3181538D-DE8D-4EBC-B40B-D71E57084AF5}" type="presOf" srcId="{42C41E9F-2A0C-4C95-8848-1D582390648C}" destId="{4CDC4D31-847F-4BBA-878A-FD1F7A97DB56}" srcOrd="1" destOrd="0" presId="urn:microsoft.com/office/officeart/2005/8/layout/vList4"/>
    <dgm:cxn modelId="{55464092-4B72-4C0A-8851-CEF337A8C7A4}" type="presOf" srcId="{780E78F4-83E7-4A1F-97FF-5398AA1FE6BF}" destId="{3FDA5CC8-A2C6-4BF9-BABA-39DB7BBAAAC6}" srcOrd="0" destOrd="0" presId="urn:microsoft.com/office/officeart/2005/8/layout/vList4"/>
    <dgm:cxn modelId="{71005096-7BCD-4D18-B073-15B32DC9C1A6}" srcId="{087B5962-C8FB-4A8C-9313-4AD21E66E948}" destId="{42C41E9F-2A0C-4C95-8848-1D582390648C}" srcOrd="4" destOrd="0" parTransId="{30F640C7-1B9D-43B3-9373-B79E9C51CBB1}" sibTransId="{426CCFFE-06ED-4CA9-8469-C0C495A58952}"/>
    <dgm:cxn modelId="{F1F0B7BF-76E0-4473-AEE6-10B115C4228A}" srcId="{087B5962-C8FB-4A8C-9313-4AD21E66E948}" destId="{533D0BDA-91FC-441C-8647-E9260975902F}" srcOrd="2" destOrd="0" parTransId="{E9ECF19D-776E-4C23-90BA-EB3D6E2535B6}" sibTransId="{38F9227E-37D5-4E57-82EB-D34C1E406B4E}"/>
    <dgm:cxn modelId="{8E1ADDC1-8B90-440C-B44D-ECD07614E64E}" srcId="{087B5962-C8FB-4A8C-9313-4AD21E66E948}" destId="{780E78F4-83E7-4A1F-97FF-5398AA1FE6BF}" srcOrd="1" destOrd="0" parTransId="{874C13AD-E008-4B0A-91E6-9FF857720800}" sibTransId="{99EB2075-18A0-4282-A09C-2C2B53A34848}"/>
    <dgm:cxn modelId="{9BFB96C2-6B67-497C-B5C4-4AAF4CEA6F43}" type="presOf" srcId="{2109C697-B367-499A-92B6-9E4B518514A2}" destId="{4892AEA0-C5EB-4085-A988-304F8A9DBA17}" srcOrd="1" destOrd="0" presId="urn:microsoft.com/office/officeart/2005/8/layout/vList4"/>
    <dgm:cxn modelId="{5E92A1C8-0277-41B4-A38B-4217E842B802}" type="presOf" srcId="{533D0BDA-91FC-441C-8647-E9260975902F}" destId="{CAC88B31-90C4-4C97-A89E-EFFF3653207F}" srcOrd="1" destOrd="0" presId="urn:microsoft.com/office/officeart/2005/8/layout/vList4"/>
    <dgm:cxn modelId="{72543CCD-D487-4565-8C97-4292AF58F023}" type="presOf" srcId="{533D0BDA-91FC-441C-8647-E9260975902F}" destId="{720AD423-711A-49F7-BF42-30ABDB4542DB}" srcOrd="0" destOrd="0" presId="urn:microsoft.com/office/officeart/2005/8/layout/vList4"/>
    <dgm:cxn modelId="{69B769EA-A21B-402D-B297-BB897F000E26}" type="presOf" srcId="{42C41E9F-2A0C-4C95-8848-1D582390648C}" destId="{13E29DDF-9282-42E7-8459-AA6026371F11}" srcOrd="0" destOrd="0" presId="urn:microsoft.com/office/officeart/2005/8/layout/vList4"/>
    <dgm:cxn modelId="{66105FEF-924A-489A-B55F-71C3291B3530}" type="presOf" srcId="{9428D049-24F4-4A03-A5BC-293B32E9A0B7}" destId="{983BEB3B-9A3C-4CAC-B15F-CB4ADEEADFBF}" srcOrd="0" destOrd="0" presId="urn:microsoft.com/office/officeart/2005/8/layout/vList4"/>
    <dgm:cxn modelId="{B2129CF0-C407-4BB1-BDFC-559627D77F1D}" type="presOf" srcId="{087B5962-C8FB-4A8C-9313-4AD21E66E948}" destId="{8D1DF634-F307-4A17-8597-2ABECDD0FB3A}" srcOrd="0" destOrd="0" presId="urn:microsoft.com/office/officeart/2005/8/layout/vList4"/>
    <dgm:cxn modelId="{06EAE8F6-DA28-450E-8872-63787072E716}" type="presOf" srcId="{780E78F4-83E7-4A1F-97FF-5398AA1FE6BF}" destId="{4EB7E2F5-7901-4A87-8EBB-5A6B55EE90CF}" srcOrd="1" destOrd="0" presId="urn:microsoft.com/office/officeart/2005/8/layout/vList4"/>
    <dgm:cxn modelId="{6976407B-B998-4C99-A934-F918B7DA22F3}" type="presParOf" srcId="{8D1DF634-F307-4A17-8597-2ABECDD0FB3A}" destId="{9D3A08D9-4650-4757-B1F8-F1ADF9F5B9AE}" srcOrd="0" destOrd="0" presId="urn:microsoft.com/office/officeart/2005/8/layout/vList4"/>
    <dgm:cxn modelId="{F36AB338-D2CF-4BE8-9F7D-7D6099C15951}" type="presParOf" srcId="{9D3A08D9-4650-4757-B1F8-F1ADF9F5B9AE}" destId="{E139AAAA-005C-41F7-BDCB-E58B7A5C0676}" srcOrd="0" destOrd="0" presId="urn:microsoft.com/office/officeart/2005/8/layout/vList4"/>
    <dgm:cxn modelId="{AA1E9ACC-BB9E-4EBE-81B2-63142370CE72}" type="presParOf" srcId="{9D3A08D9-4650-4757-B1F8-F1ADF9F5B9AE}" destId="{1BCB00F2-FE20-442A-BEE5-198DB5578984}" srcOrd="1" destOrd="0" presId="urn:microsoft.com/office/officeart/2005/8/layout/vList4"/>
    <dgm:cxn modelId="{0B11C586-7EE2-48A2-9F62-86A5D4F69A96}" type="presParOf" srcId="{9D3A08D9-4650-4757-B1F8-F1ADF9F5B9AE}" destId="{2213E5B7-E22E-4B4F-843F-4FCF190E19D5}" srcOrd="2" destOrd="0" presId="urn:microsoft.com/office/officeart/2005/8/layout/vList4"/>
    <dgm:cxn modelId="{B680D296-A533-40C5-9CFC-1D48299223D2}" type="presParOf" srcId="{8D1DF634-F307-4A17-8597-2ABECDD0FB3A}" destId="{402691F8-FC1B-4404-A4B4-EB9C3EF6615C}" srcOrd="1" destOrd="0" presId="urn:microsoft.com/office/officeart/2005/8/layout/vList4"/>
    <dgm:cxn modelId="{0E3B1656-E881-4A6D-B637-DA421FBFA967}" type="presParOf" srcId="{8D1DF634-F307-4A17-8597-2ABECDD0FB3A}" destId="{10CBBEB1-39F9-43C8-847A-01DECD95AE88}" srcOrd="2" destOrd="0" presId="urn:microsoft.com/office/officeart/2005/8/layout/vList4"/>
    <dgm:cxn modelId="{74BFD830-1A84-44C0-A69B-1036A085F2EF}" type="presParOf" srcId="{10CBBEB1-39F9-43C8-847A-01DECD95AE88}" destId="{3FDA5CC8-A2C6-4BF9-BABA-39DB7BBAAAC6}" srcOrd="0" destOrd="0" presId="urn:microsoft.com/office/officeart/2005/8/layout/vList4"/>
    <dgm:cxn modelId="{5073D0F2-31ED-47F1-98F2-349AE16B1F75}" type="presParOf" srcId="{10CBBEB1-39F9-43C8-847A-01DECD95AE88}" destId="{F7BEAC93-8CAD-4060-8A3E-EA3B02837926}" srcOrd="1" destOrd="0" presId="urn:microsoft.com/office/officeart/2005/8/layout/vList4"/>
    <dgm:cxn modelId="{44F9963B-0CE5-44B5-805B-A6FF3EB61B4F}" type="presParOf" srcId="{10CBBEB1-39F9-43C8-847A-01DECD95AE88}" destId="{4EB7E2F5-7901-4A87-8EBB-5A6B55EE90CF}" srcOrd="2" destOrd="0" presId="urn:microsoft.com/office/officeart/2005/8/layout/vList4"/>
    <dgm:cxn modelId="{87C176EC-9CA5-4F10-99E0-24A311788AE7}" type="presParOf" srcId="{8D1DF634-F307-4A17-8597-2ABECDD0FB3A}" destId="{427FFF47-BDC5-4A63-AE03-28DED3C7A0D1}" srcOrd="3" destOrd="0" presId="urn:microsoft.com/office/officeart/2005/8/layout/vList4"/>
    <dgm:cxn modelId="{DE682992-F2E3-4C21-B155-3098A53F7E9D}" type="presParOf" srcId="{8D1DF634-F307-4A17-8597-2ABECDD0FB3A}" destId="{DE175821-007F-4601-82F4-BC534731CA99}" srcOrd="4" destOrd="0" presId="urn:microsoft.com/office/officeart/2005/8/layout/vList4"/>
    <dgm:cxn modelId="{FA5AB8BD-1FC2-42CA-95A2-EB797A910549}" type="presParOf" srcId="{DE175821-007F-4601-82F4-BC534731CA99}" destId="{720AD423-711A-49F7-BF42-30ABDB4542DB}" srcOrd="0" destOrd="0" presId="urn:microsoft.com/office/officeart/2005/8/layout/vList4"/>
    <dgm:cxn modelId="{66358A61-45EC-4D02-8505-CF53A8FCA70A}" type="presParOf" srcId="{DE175821-007F-4601-82F4-BC534731CA99}" destId="{0AF7DDBB-933C-4C85-ADCB-2B39D01A01D3}" srcOrd="1" destOrd="0" presId="urn:microsoft.com/office/officeart/2005/8/layout/vList4"/>
    <dgm:cxn modelId="{A0EF0542-53D7-442C-8E1A-4976B0595BED}" type="presParOf" srcId="{DE175821-007F-4601-82F4-BC534731CA99}" destId="{CAC88B31-90C4-4C97-A89E-EFFF3653207F}" srcOrd="2" destOrd="0" presId="urn:microsoft.com/office/officeart/2005/8/layout/vList4"/>
    <dgm:cxn modelId="{ACE40107-C64F-4A9D-9335-2C16B93A391F}" type="presParOf" srcId="{8D1DF634-F307-4A17-8597-2ABECDD0FB3A}" destId="{829B659E-0848-4390-85E9-9C7DDC851652}" srcOrd="5" destOrd="0" presId="urn:microsoft.com/office/officeart/2005/8/layout/vList4"/>
    <dgm:cxn modelId="{C78E31D0-6ACE-44E0-8537-722B354CDCF4}" type="presParOf" srcId="{8D1DF634-F307-4A17-8597-2ABECDD0FB3A}" destId="{3C6B2EF4-8938-40D5-9397-3252D0583ADA}" srcOrd="6" destOrd="0" presId="urn:microsoft.com/office/officeart/2005/8/layout/vList4"/>
    <dgm:cxn modelId="{7BB1E113-ED05-49C0-AA20-A298B7EE5D1F}" type="presParOf" srcId="{3C6B2EF4-8938-40D5-9397-3252D0583ADA}" destId="{8619608F-7B43-4550-97FC-B0007381CA66}" srcOrd="0" destOrd="0" presId="urn:microsoft.com/office/officeart/2005/8/layout/vList4"/>
    <dgm:cxn modelId="{7593E378-CFEE-4F5D-A90F-74B66CC3B627}" type="presParOf" srcId="{3C6B2EF4-8938-40D5-9397-3252D0583ADA}" destId="{A0DA6516-30EF-43E3-9CB3-29876D6D15CB}" srcOrd="1" destOrd="0" presId="urn:microsoft.com/office/officeart/2005/8/layout/vList4"/>
    <dgm:cxn modelId="{D624BF67-F4B8-4D2D-8C3E-562D8DD7A5A7}" type="presParOf" srcId="{3C6B2EF4-8938-40D5-9397-3252D0583ADA}" destId="{4892AEA0-C5EB-4085-A988-304F8A9DBA17}" srcOrd="2" destOrd="0" presId="urn:microsoft.com/office/officeart/2005/8/layout/vList4"/>
    <dgm:cxn modelId="{64DB6200-C37A-45EA-8B0A-B7DF86C9CCE8}" type="presParOf" srcId="{8D1DF634-F307-4A17-8597-2ABECDD0FB3A}" destId="{F55B492F-7E76-467A-857B-261425602732}" srcOrd="7" destOrd="0" presId="urn:microsoft.com/office/officeart/2005/8/layout/vList4"/>
    <dgm:cxn modelId="{20593488-7080-4952-A0FC-75E52E879A9F}" type="presParOf" srcId="{8D1DF634-F307-4A17-8597-2ABECDD0FB3A}" destId="{43D05119-FB45-46CA-91FE-C76CD92F60A2}" srcOrd="8" destOrd="0" presId="urn:microsoft.com/office/officeart/2005/8/layout/vList4"/>
    <dgm:cxn modelId="{3EDD1D37-F87C-4DCE-8E2A-175094E28F0E}" type="presParOf" srcId="{43D05119-FB45-46CA-91FE-C76CD92F60A2}" destId="{13E29DDF-9282-42E7-8459-AA6026371F11}" srcOrd="0" destOrd="0" presId="urn:microsoft.com/office/officeart/2005/8/layout/vList4"/>
    <dgm:cxn modelId="{375E689B-E914-49B4-9AD0-52081280554A}" type="presParOf" srcId="{43D05119-FB45-46CA-91FE-C76CD92F60A2}" destId="{7C825901-5254-4BB9-8D3F-C98B5A34DD44}" srcOrd="1" destOrd="0" presId="urn:microsoft.com/office/officeart/2005/8/layout/vList4"/>
    <dgm:cxn modelId="{5DAE5B57-A8BE-4D20-B1F9-01AE5797BEDA}" type="presParOf" srcId="{43D05119-FB45-46CA-91FE-C76CD92F60A2}" destId="{4CDC4D31-847F-4BBA-878A-FD1F7A97DB56}" srcOrd="2" destOrd="0" presId="urn:microsoft.com/office/officeart/2005/8/layout/vList4"/>
    <dgm:cxn modelId="{A63C6375-1E01-4EC3-A7D5-9D8EF106977F}" type="presParOf" srcId="{8D1DF634-F307-4A17-8597-2ABECDD0FB3A}" destId="{73354EB3-5287-4DB3-9F21-E28006845EDA}" srcOrd="9" destOrd="0" presId="urn:microsoft.com/office/officeart/2005/8/layout/vList4"/>
    <dgm:cxn modelId="{A3829438-11C9-4C7E-AF71-71F383C89403}" type="presParOf" srcId="{8D1DF634-F307-4A17-8597-2ABECDD0FB3A}" destId="{7AE46F11-990F-4CAE-8F97-DB3C7CD971B9}" srcOrd="10" destOrd="0" presId="urn:microsoft.com/office/officeart/2005/8/layout/vList4"/>
    <dgm:cxn modelId="{FDC51B02-4B4D-4BF6-AADF-745CBDA85A7C}" type="presParOf" srcId="{7AE46F11-990F-4CAE-8F97-DB3C7CD971B9}" destId="{14253BF0-8E8B-4350-AA45-6C3E04134631}" srcOrd="0" destOrd="0" presId="urn:microsoft.com/office/officeart/2005/8/layout/vList4"/>
    <dgm:cxn modelId="{70E71F9C-199E-42C8-BCB4-F1804ED23211}" type="presParOf" srcId="{7AE46F11-990F-4CAE-8F97-DB3C7CD971B9}" destId="{25BB47C8-2DD5-451F-8A21-D2DC2317769B}" srcOrd="1" destOrd="0" presId="urn:microsoft.com/office/officeart/2005/8/layout/vList4"/>
    <dgm:cxn modelId="{65093EF3-7611-4FCA-B0EF-9D53E2D92044}" type="presParOf" srcId="{7AE46F11-990F-4CAE-8F97-DB3C7CD971B9}" destId="{F19D55DD-D5C1-415B-A744-A8D39D5D36AF}" srcOrd="2" destOrd="0" presId="urn:microsoft.com/office/officeart/2005/8/layout/vList4"/>
    <dgm:cxn modelId="{BD5574E7-79DA-46BE-BF03-7451E20DF3DE}" type="presParOf" srcId="{8D1DF634-F307-4A17-8597-2ABECDD0FB3A}" destId="{1EB66378-5762-41AF-AA62-E6D557BD45D4}" srcOrd="11" destOrd="0" presId="urn:microsoft.com/office/officeart/2005/8/layout/vList4"/>
    <dgm:cxn modelId="{C07C9866-A801-4950-9C4F-92A53E3AB5FA}" type="presParOf" srcId="{8D1DF634-F307-4A17-8597-2ABECDD0FB3A}" destId="{0CDF3557-D7C2-49F1-BE0B-5F0F3944AC7D}" srcOrd="12" destOrd="0" presId="urn:microsoft.com/office/officeart/2005/8/layout/vList4"/>
    <dgm:cxn modelId="{74299AFC-F7F2-4CB6-98BC-A40E39446AB7}" type="presParOf" srcId="{0CDF3557-D7C2-49F1-BE0B-5F0F3944AC7D}" destId="{983BEB3B-9A3C-4CAC-B15F-CB4ADEEADFBF}" srcOrd="0" destOrd="0" presId="urn:microsoft.com/office/officeart/2005/8/layout/vList4"/>
    <dgm:cxn modelId="{585DC6EE-5168-47DE-9AFA-975BA6D7388A}" type="presParOf" srcId="{0CDF3557-D7C2-49F1-BE0B-5F0F3944AC7D}" destId="{DA481BF6-500F-4AB9-85FD-D2625393072C}" srcOrd="1" destOrd="0" presId="urn:microsoft.com/office/officeart/2005/8/layout/vList4"/>
    <dgm:cxn modelId="{FB6354B0-6E8D-4C1C-A140-DC19FC297B3F}" type="presParOf" srcId="{0CDF3557-D7C2-49F1-BE0B-5F0F3944AC7D}" destId="{D5155D81-5505-4263-B5A9-A36CB567843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87B5962-C8FB-4A8C-9313-4AD21E66E94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532BB59-2F3F-4EBC-BA3F-91528F94FA9B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800" b="0" i="0" dirty="0"/>
            <a:t>NEP izleme ve raporlaması için kılavuz</a:t>
          </a:r>
          <a:endParaRPr lang="tr-TR" sz="1800" dirty="0"/>
        </a:p>
      </dgm:t>
    </dgm:pt>
    <dgm:pt modelId="{AF6EF366-57A6-4612-B833-C398A8AED236}" type="parTrans" cxnId="{717FA706-2458-4D1A-8217-EE34AE54CCAA}">
      <dgm:prSet/>
      <dgm:spPr/>
      <dgm:t>
        <a:bodyPr/>
        <a:lstStyle/>
        <a:p>
          <a:endParaRPr lang="tr-TR" sz="1800"/>
        </a:p>
      </dgm:t>
    </dgm:pt>
    <dgm:pt modelId="{8AA399CC-B132-406E-923F-474F307C842F}" type="sibTrans" cxnId="{717FA706-2458-4D1A-8217-EE34AE54CCAA}">
      <dgm:prSet/>
      <dgm:spPr/>
      <dgm:t>
        <a:bodyPr/>
        <a:lstStyle/>
        <a:p>
          <a:endParaRPr lang="tr-TR" sz="1800"/>
        </a:p>
      </dgm:t>
    </dgm:pt>
    <dgm:pt modelId="{780E78F4-83E7-4A1F-97FF-5398AA1FE6BF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r>
            <a:rPr lang="tr-TR" sz="1800" b="0" i="0" dirty="0"/>
            <a:t>Yıllık ve dört yıllık izleme raporu şablonları </a:t>
          </a:r>
          <a:endParaRPr lang="tr-TR" sz="1800" dirty="0"/>
        </a:p>
      </dgm:t>
    </dgm:pt>
    <dgm:pt modelId="{874C13AD-E008-4B0A-91E6-9FF857720800}" type="parTrans" cxnId="{8E1ADDC1-8B90-440C-B44D-ECD07614E64E}">
      <dgm:prSet/>
      <dgm:spPr/>
      <dgm:t>
        <a:bodyPr/>
        <a:lstStyle/>
        <a:p>
          <a:endParaRPr lang="tr-TR" sz="1800"/>
        </a:p>
      </dgm:t>
    </dgm:pt>
    <dgm:pt modelId="{99EB2075-18A0-4282-A09C-2C2B53A34848}" type="sibTrans" cxnId="{8E1ADDC1-8B90-440C-B44D-ECD07614E64E}">
      <dgm:prSet/>
      <dgm:spPr/>
      <dgm:t>
        <a:bodyPr/>
        <a:lstStyle/>
        <a:p>
          <a:endParaRPr lang="tr-TR" sz="1800"/>
        </a:p>
      </dgm:t>
    </dgm:pt>
    <dgm:pt modelId="{533D0BDA-91FC-441C-8647-E9260975902F}">
      <dgm:prSet phldrT="[Metin]" custT="1"/>
      <dgm:spPr/>
      <dgm:t>
        <a:bodyPr/>
        <a:lstStyle/>
        <a:p>
          <a:r>
            <a:rPr lang="tr-TR" sz="1800" b="0" dirty="0"/>
            <a:t>NİBİS ve CİBİS Kullanım Kılavuzu</a:t>
          </a:r>
        </a:p>
      </dgm:t>
    </dgm:pt>
    <dgm:pt modelId="{E9ECF19D-776E-4C23-90BA-EB3D6E2535B6}" type="parTrans" cxnId="{F1F0B7BF-76E0-4473-AEE6-10B115C4228A}">
      <dgm:prSet/>
      <dgm:spPr/>
      <dgm:t>
        <a:bodyPr/>
        <a:lstStyle/>
        <a:p>
          <a:endParaRPr lang="tr-TR" sz="1800"/>
        </a:p>
      </dgm:t>
    </dgm:pt>
    <dgm:pt modelId="{38F9227E-37D5-4E57-82EB-D34C1E406B4E}" type="sibTrans" cxnId="{F1F0B7BF-76E0-4473-AEE6-10B115C4228A}">
      <dgm:prSet/>
      <dgm:spPr/>
      <dgm:t>
        <a:bodyPr/>
        <a:lstStyle/>
        <a:p>
          <a:endParaRPr lang="tr-TR" sz="1800"/>
        </a:p>
      </dgm:t>
    </dgm:pt>
    <dgm:pt modelId="{2109C697-B367-499A-92B6-9E4B518514A2}">
      <dgm:prSet phldrT="[Metin]" custT="1"/>
      <dgm:spPr/>
      <dgm:t>
        <a:bodyPr/>
        <a:lstStyle/>
        <a:p>
          <a:r>
            <a:rPr lang="tr-TR" sz="1800" b="0" dirty="0"/>
            <a:t>Çiftlik bilgi kartı uygulama rehberi </a:t>
          </a:r>
        </a:p>
      </dgm:t>
    </dgm:pt>
    <dgm:pt modelId="{85840380-C938-4C7E-85F2-57DF1A3951D5}" type="parTrans" cxnId="{83FEB21A-9FB4-483A-BEA0-76D9CF4A274E}">
      <dgm:prSet/>
      <dgm:spPr/>
      <dgm:t>
        <a:bodyPr/>
        <a:lstStyle/>
        <a:p>
          <a:endParaRPr lang="tr-TR" sz="1800"/>
        </a:p>
      </dgm:t>
    </dgm:pt>
    <dgm:pt modelId="{F53224E3-98FA-452F-A6E3-38ADF4D3D137}" type="sibTrans" cxnId="{83FEB21A-9FB4-483A-BEA0-76D9CF4A274E}">
      <dgm:prSet/>
      <dgm:spPr/>
      <dgm:t>
        <a:bodyPr/>
        <a:lstStyle/>
        <a:p>
          <a:endParaRPr lang="tr-TR" sz="1800"/>
        </a:p>
      </dgm:t>
    </dgm:pt>
    <dgm:pt modelId="{8D1DF634-F307-4A17-8597-2ABECDD0FB3A}" type="pres">
      <dgm:prSet presAssocID="{087B5962-C8FB-4A8C-9313-4AD21E66E948}" presName="linear" presStyleCnt="0">
        <dgm:presLayoutVars>
          <dgm:dir/>
          <dgm:resizeHandles val="exact"/>
        </dgm:presLayoutVars>
      </dgm:prSet>
      <dgm:spPr/>
    </dgm:pt>
    <dgm:pt modelId="{9D3A08D9-4650-4757-B1F8-F1ADF9F5B9AE}" type="pres">
      <dgm:prSet presAssocID="{5532BB59-2F3F-4EBC-BA3F-91528F94FA9B}" presName="comp" presStyleCnt="0"/>
      <dgm:spPr/>
    </dgm:pt>
    <dgm:pt modelId="{E139AAAA-005C-41F7-BDCB-E58B7A5C0676}" type="pres">
      <dgm:prSet presAssocID="{5532BB59-2F3F-4EBC-BA3F-91528F94FA9B}" presName="box" presStyleLbl="node1" presStyleIdx="0" presStyleCnt="4"/>
      <dgm:spPr/>
    </dgm:pt>
    <dgm:pt modelId="{1BCB00F2-FE20-442A-BEE5-198DB5578984}" type="pres">
      <dgm:prSet presAssocID="{5532BB59-2F3F-4EBC-BA3F-91528F94FA9B}" presName="img" presStyleLbl="fgImgPlace1" presStyleIdx="0" presStyleCnt="4"/>
      <dgm:spPr/>
    </dgm:pt>
    <dgm:pt modelId="{2213E5B7-E22E-4B4F-843F-4FCF190E19D5}" type="pres">
      <dgm:prSet presAssocID="{5532BB59-2F3F-4EBC-BA3F-91528F94FA9B}" presName="text" presStyleLbl="node1" presStyleIdx="0" presStyleCnt="4">
        <dgm:presLayoutVars>
          <dgm:bulletEnabled val="1"/>
        </dgm:presLayoutVars>
      </dgm:prSet>
      <dgm:spPr/>
    </dgm:pt>
    <dgm:pt modelId="{402691F8-FC1B-4404-A4B4-EB9C3EF6615C}" type="pres">
      <dgm:prSet presAssocID="{8AA399CC-B132-406E-923F-474F307C842F}" presName="spacer" presStyleCnt="0"/>
      <dgm:spPr/>
    </dgm:pt>
    <dgm:pt modelId="{10CBBEB1-39F9-43C8-847A-01DECD95AE88}" type="pres">
      <dgm:prSet presAssocID="{780E78F4-83E7-4A1F-97FF-5398AA1FE6BF}" presName="comp" presStyleCnt="0"/>
      <dgm:spPr/>
    </dgm:pt>
    <dgm:pt modelId="{3FDA5CC8-A2C6-4BF9-BABA-39DB7BBAAAC6}" type="pres">
      <dgm:prSet presAssocID="{780E78F4-83E7-4A1F-97FF-5398AA1FE6BF}" presName="box" presStyleLbl="node1" presStyleIdx="1" presStyleCnt="4"/>
      <dgm:spPr/>
    </dgm:pt>
    <dgm:pt modelId="{F7BEAC93-8CAD-4060-8A3E-EA3B02837926}" type="pres">
      <dgm:prSet presAssocID="{780E78F4-83E7-4A1F-97FF-5398AA1FE6BF}" presName="img" presStyleLbl="fgImgPlace1" presStyleIdx="1" presStyleCnt="4"/>
      <dgm:spPr/>
    </dgm:pt>
    <dgm:pt modelId="{4EB7E2F5-7901-4A87-8EBB-5A6B55EE90CF}" type="pres">
      <dgm:prSet presAssocID="{780E78F4-83E7-4A1F-97FF-5398AA1FE6BF}" presName="text" presStyleLbl="node1" presStyleIdx="1" presStyleCnt="4">
        <dgm:presLayoutVars>
          <dgm:bulletEnabled val="1"/>
        </dgm:presLayoutVars>
      </dgm:prSet>
      <dgm:spPr/>
    </dgm:pt>
    <dgm:pt modelId="{427FFF47-BDC5-4A63-AE03-28DED3C7A0D1}" type="pres">
      <dgm:prSet presAssocID="{99EB2075-18A0-4282-A09C-2C2B53A34848}" presName="spacer" presStyleCnt="0"/>
      <dgm:spPr/>
    </dgm:pt>
    <dgm:pt modelId="{DE175821-007F-4601-82F4-BC534731CA99}" type="pres">
      <dgm:prSet presAssocID="{533D0BDA-91FC-441C-8647-E9260975902F}" presName="comp" presStyleCnt="0"/>
      <dgm:spPr/>
    </dgm:pt>
    <dgm:pt modelId="{720AD423-711A-49F7-BF42-30ABDB4542DB}" type="pres">
      <dgm:prSet presAssocID="{533D0BDA-91FC-441C-8647-E9260975902F}" presName="box" presStyleLbl="node1" presStyleIdx="2" presStyleCnt="4"/>
      <dgm:spPr/>
    </dgm:pt>
    <dgm:pt modelId="{0AF7DDBB-933C-4C85-ADCB-2B39D01A01D3}" type="pres">
      <dgm:prSet presAssocID="{533D0BDA-91FC-441C-8647-E9260975902F}" presName="img" presStyleLbl="fgImgPlace1" presStyleIdx="2" presStyleCnt="4"/>
      <dgm:spPr/>
    </dgm:pt>
    <dgm:pt modelId="{CAC88B31-90C4-4C97-A89E-EFFF3653207F}" type="pres">
      <dgm:prSet presAssocID="{533D0BDA-91FC-441C-8647-E9260975902F}" presName="text" presStyleLbl="node1" presStyleIdx="2" presStyleCnt="4">
        <dgm:presLayoutVars>
          <dgm:bulletEnabled val="1"/>
        </dgm:presLayoutVars>
      </dgm:prSet>
      <dgm:spPr/>
    </dgm:pt>
    <dgm:pt modelId="{829B659E-0848-4390-85E9-9C7DDC851652}" type="pres">
      <dgm:prSet presAssocID="{38F9227E-37D5-4E57-82EB-D34C1E406B4E}" presName="spacer" presStyleCnt="0"/>
      <dgm:spPr/>
    </dgm:pt>
    <dgm:pt modelId="{3C6B2EF4-8938-40D5-9397-3252D0583ADA}" type="pres">
      <dgm:prSet presAssocID="{2109C697-B367-499A-92B6-9E4B518514A2}" presName="comp" presStyleCnt="0"/>
      <dgm:spPr/>
    </dgm:pt>
    <dgm:pt modelId="{8619608F-7B43-4550-97FC-B0007381CA66}" type="pres">
      <dgm:prSet presAssocID="{2109C697-B367-499A-92B6-9E4B518514A2}" presName="box" presStyleLbl="node1" presStyleIdx="3" presStyleCnt="4"/>
      <dgm:spPr/>
    </dgm:pt>
    <dgm:pt modelId="{A0DA6516-30EF-43E3-9CB3-29876D6D15CB}" type="pres">
      <dgm:prSet presAssocID="{2109C697-B367-499A-92B6-9E4B518514A2}" presName="img" presStyleLbl="fgImgPlace1" presStyleIdx="3" presStyleCnt="4"/>
      <dgm:spPr/>
    </dgm:pt>
    <dgm:pt modelId="{4892AEA0-C5EB-4085-A988-304F8A9DBA17}" type="pres">
      <dgm:prSet presAssocID="{2109C697-B367-499A-92B6-9E4B518514A2}" presName="text" presStyleLbl="node1" presStyleIdx="3" presStyleCnt="4">
        <dgm:presLayoutVars>
          <dgm:bulletEnabled val="1"/>
        </dgm:presLayoutVars>
      </dgm:prSet>
      <dgm:spPr/>
    </dgm:pt>
  </dgm:ptLst>
  <dgm:cxnLst>
    <dgm:cxn modelId="{717FA706-2458-4D1A-8217-EE34AE54CCAA}" srcId="{087B5962-C8FB-4A8C-9313-4AD21E66E948}" destId="{5532BB59-2F3F-4EBC-BA3F-91528F94FA9B}" srcOrd="0" destOrd="0" parTransId="{AF6EF366-57A6-4612-B833-C398A8AED236}" sibTransId="{8AA399CC-B132-406E-923F-474F307C842F}"/>
    <dgm:cxn modelId="{83FEB21A-9FB4-483A-BEA0-76D9CF4A274E}" srcId="{087B5962-C8FB-4A8C-9313-4AD21E66E948}" destId="{2109C697-B367-499A-92B6-9E4B518514A2}" srcOrd="3" destOrd="0" parTransId="{85840380-C938-4C7E-85F2-57DF1A3951D5}" sibTransId="{F53224E3-98FA-452F-A6E3-38ADF4D3D137}"/>
    <dgm:cxn modelId="{9F552426-4A88-4E8C-92B4-03CBD74B3F4B}" type="presOf" srcId="{780E78F4-83E7-4A1F-97FF-5398AA1FE6BF}" destId="{3FDA5CC8-A2C6-4BF9-BABA-39DB7BBAAAC6}" srcOrd="0" destOrd="0" presId="urn:microsoft.com/office/officeart/2005/8/layout/vList4"/>
    <dgm:cxn modelId="{983DC638-7048-452D-A54E-29926CE38340}" type="presOf" srcId="{2109C697-B367-499A-92B6-9E4B518514A2}" destId="{8619608F-7B43-4550-97FC-B0007381CA66}" srcOrd="0" destOrd="0" presId="urn:microsoft.com/office/officeart/2005/8/layout/vList4"/>
    <dgm:cxn modelId="{3A5AC74D-E3B1-4ACD-BB22-7E40074D4ED2}" type="presOf" srcId="{780E78F4-83E7-4A1F-97FF-5398AA1FE6BF}" destId="{4EB7E2F5-7901-4A87-8EBB-5A6B55EE90CF}" srcOrd="1" destOrd="0" presId="urn:microsoft.com/office/officeart/2005/8/layout/vList4"/>
    <dgm:cxn modelId="{26166950-FAD0-4FF9-8E4B-11B426995542}" type="presOf" srcId="{533D0BDA-91FC-441C-8647-E9260975902F}" destId="{720AD423-711A-49F7-BF42-30ABDB4542DB}" srcOrd="0" destOrd="0" presId="urn:microsoft.com/office/officeart/2005/8/layout/vList4"/>
    <dgm:cxn modelId="{E2DFD86A-C29C-443D-A83C-79EDCFAF18D4}" type="presOf" srcId="{087B5962-C8FB-4A8C-9313-4AD21E66E948}" destId="{8D1DF634-F307-4A17-8597-2ABECDD0FB3A}" srcOrd="0" destOrd="0" presId="urn:microsoft.com/office/officeart/2005/8/layout/vList4"/>
    <dgm:cxn modelId="{6361AD99-9247-409B-B6D1-21AD2726DB94}" type="presOf" srcId="{2109C697-B367-499A-92B6-9E4B518514A2}" destId="{4892AEA0-C5EB-4085-A988-304F8A9DBA17}" srcOrd="1" destOrd="0" presId="urn:microsoft.com/office/officeart/2005/8/layout/vList4"/>
    <dgm:cxn modelId="{8021149F-6A75-4341-9B17-879322556FD2}" type="presOf" srcId="{533D0BDA-91FC-441C-8647-E9260975902F}" destId="{CAC88B31-90C4-4C97-A89E-EFFF3653207F}" srcOrd="1" destOrd="0" presId="urn:microsoft.com/office/officeart/2005/8/layout/vList4"/>
    <dgm:cxn modelId="{723012A2-C882-48EA-A75D-DDD38E1A45A1}" type="presOf" srcId="{5532BB59-2F3F-4EBC-BA3F-91528F94FA9B}" destId="{E139AAAA-005C-41F7-BDCB-E58B7A5C0676}" srcOrd="0" destOrd="0" presId="urn:microsoft.com/office/officeart/2005/8/layout/vList4"/>
    <dgm:cxn modelId="{F1F0B7BF-76E0-4473-AEE6-10B115C4228A}" srcId="{087B5962-C8FB-4A8C-9313-4AD21E66E948}" destId="{533D0BDA-91FC-441C-8647-E9260975902F}" srcOrd="2" destOrd="0" parTransId="{E9ECF19D-776E-4C23-90BA-EB3D6E2535B6}" sibTransId="{38F9227E-37D5-4E57-82EB-D34C1E406B4E}"/>
    <dgm:cxn modelId="{8E1ADDC1-8B90-440C-B44D-ECD07614E64E}" srcId="{087B5962-C8FB-4A8C-9313-4AD21E66E948}" destId="{780E78F4-83E7-4A1F-97FF-5398AA1FE6BF}" srcOrd="1" destOrd="0" parTransId="{874C13AD-E008-4B0A-91E6-9FF857720800}" sibTransId="{99EB2075-18A0-4282-A09C-2C2B53A34848}"/>
    <dgm:cxn modelId="{8A39ADDA-4D9B-4288-88B0-8E59C069CABD}" type="presOf" srcId="{5532BB59-2F3F-4EBC-BA3F-91528F94FA9B}" destId="{2213E5B7-E22E-4B4F-843F-4FCF190E19D5}" srcOrd="1" destOrd="0" presId="urn:microsoft.com/office/officeart/2005/8/layout/vList4"/>
    <dgm:cxn modelId="{FAD7C5D2-E72D-43AB-A8F9-648D94E464E1}" type="presParOf" srcId="{8D1DF634-F307-4A17-8597-2ABECDD0FB3A}" destId="{9D3A08D9-4650-4757-B1F8-F1ADF9F5B9AE}" srcOrd="0" destOrd="0" presId="urn:microsoft.com/office/officeart/2005/8/layout/vList4"/>
    <dgm:cxn modelId="{219ADCE9-8981-4851-9BF3-D5045D8D504E}" type="presParOf" srcId="{9D3A08D9-4650-4757-B1F8-F1ADF9F5B9AE}" destId="{E139AAAA-005C-41F7-BDCB-E58B7A5C0676}" srcOrd="0" destOrd="0" presId="urn:microsoft.com/office/officeart/2005/8/layout/vList4"/>
    <dgm:cxn modelId="{064A8BBB-B6C4-4C83-86F7-A83CEF110420}" type="presParOf" srcId="{9D3A08D9-4650-4757-B1F8-F1ADF9F5B9AE}" destId="{1BCB00F2-FE20-442A-BEE5-198DB5578984}" srcOrd="1" destOrd="0" presId="urn:microsoft.com/office/officeart/2005/8/layout/vList4"/>
    <dgm:cxn modelId="{1406D2D7-C9CF-460A-A121-EC26327310D4}" type="presParOf" srcId="{9D3A08D9-4650-4757-B1F8-F1ADF9F5B9AE}" destId="{2213E5B7-E22E-4B4F-843F-4FCF190E19D5}" srcOrd="2" destOrd="0" presId="urn:microsoft.com/office/officeart/2005/8/layout/vList4"/>
    <dgm:cxn modelId="{0EB49BCA-64BB-4CE5-A6D2-661152102E20}" type="presParOf" srcId="{8D1DF634-F307-4A17-8597-2ABECDD0FB3A}" destId="{402691F8-FC1B-4404-A4B4-EB9C3EF6615C}" srcOrd="1" destOrd="0" presId="urn:microsoft.com/office/officeart/2005/8/layout/vList4"/>
    <dgm:cxn modelId="{EC60C773-2520-4F93-9375-CE139C9CC900}" type="presParOf" srcId="{8D1DF634-F307-4A17-8597-2ABECDD0FB3A}" destId="{10CBBEB1-39F9-43C8-847A-01DECD95AE88}" srcOrd="2" destOrd="0" presId="urn:microsoft.com/office/officeart/2005/8/layout/vList4"/>
    <dgm:cxn modelId="{978178E6-EE55-4DA1-B688-E9DF4FDEFFD2}" type="presParOf" srcId="{10CBBEB1-39F9-43C8-847A-01DECD95AE88}" destId="{3FDA5CC8-A2C6-4BF9-BABA-39DB7BBAAAC6}" srcOrd="0" destOrd="0" presId="urn:microsoft.com/office/officeart/2005/8/layout/vList4"/>
    <dgm:cxn modelId="{1D5BE338-198B-4FA2-BB25-47B68AC20423}" type="presParOf" srcId="{10CBBEB1-39F9-43C8-847A-01DECD95AE88}" destId="{F7BEAC93-8CAD-4060-8A3E-EA3B02837926}" srcOrd="1" destOrd="0" presId="urn:microsoft.com/office/officeart/2005/8/layout/vList4"/>
    <dgm:cxn modelId="{9076A86F-70EE-4282-9318-CAC4117316E2}" type="presParOf" srcId="{10CBBEB1-39F9-43C8-847A-01DECD95AE88}" destId="{4EB7E2F5-7901-4A87-8EBB-5A6B55EE90CF}" srcOrd="2" destOrd="0" presId="urn:microsoft.com/office/officeart/2005/8/layout/vList4"/>
    <dgm:cxn modelId="{BC141504-65C0-472C-BBAD-3A23B2CCEFDF}" type="presParOf" srcId="{8D1DF634-F307-4A17-8597-2ABECDD0FB3A}" destId="{427FFF47-BDC5-4A63-AE03-28DED3C7A0D1}" srcOrd="3" destOrd="0" presId="urn:microsoft.com/office/officeart/2005/8/layout/vList4"/>
    <dgm:cxn modelId="{4D78A4E2-4215-44CE-AE65-BCE75DDAF7A3}" type="presParOf" srcId="{8D1DF634-F307-4A17-8597-2ABECDD0FB3A}" destId="{DE175821-007F-4601-82F4-BC534731CA99}" srcOrd="4" destOrd="0" presId="urn:microsoft.com/office/officeart/2005/8/layout/vList4"/>
    <dgm:cxn modelId="{85BDB3B9-0C0C-4C74-AC9D-855C0061D964}" type="presParOf" srcId="{DE175821-007F-4601-82F4-BC534731CA99}" destId="{720AD423-711A-49F7-BF42-30ABDB4542DB}" srcOrd="0" destOrd="0" presId="urn:microsoft.com/office/officeart/2005/8/layout/vList4"/>
    <dgm:cxn modelId="{8F8224EB-4290-45E1-B07C-32D172ABDB2B}" type="presParOf" srcId="{DE175821-007F-4601-82F4-BC534731CA99}" destId="{0AF7DDBB-933C-4C85-ADCB-2B39D01A01D3}" srcOrd="1" destOrd="0" presId="urn:microsoft.com/office/officeart/2005/8/layout/vList4"/>
    <dgm:cxn modelId="{F570966A-98D1-46FB-BD6E-1CF257E0A9B1}" type="presParOf" srcId="{DE175821-007F-4601-82F4-BC534731CA99}" destId="{CAC88B31-90C4-4C97-A89E-EFFF3653207F}" srcOrd="2" destOrd="0" presId="urn:microsoft.com/office/officeart/2005/8/layout/vList4"/>
    <dgm:cxn modelId="{6C4F2AB9-0C53-4B7A-BCD1-12E6DDB24B7E}" type="presParOf" srcId="{8D1DF634-F307-4A17-8597-2ABECDD0FB3A}" destId="{829B659E-0848-4390-85E9-9C7DDC851652}" srcOrd="5" destOrd="0" presId="urn:microsoft.com/office/officeart/2005/8/layout/vList4"/>
    <dgm:cxn modelId="{A613E400-6EFD-4277-8FEE-CDB57645301E}" type="presParOf" srcId="{8D1DF634-F307-4A17-8597-2ABECDD0FB3A}" destId="{3C6B2EF4-8938-40D5-9397-3252D0583ADA}" srcOrd="6" destOrd="0" presId="urn:microsoft.com/office/officeart/2005/8/layout/vList4"/>
    <dgm:cxn modelId="{24B8DA7F-FE19-4051-A62B-4A5C64DE10C0}" type="presParOf" srcId="{3C6B2EF4-8938-40D5-9397-3252D0583ADA}" destId="{8619608F-7B43-4550-97FC-B0007381CA66}" srcOrd="0" destOrd="0" presId="urn:microsoft.com/office/officeart/2005/8/layout/vList4"/>
    <dgm:cxn modelId="{B68D8F8D-B69D-4527-B6C0-268A6E85B7D7}" type="presParOf" srcId="{3C6B2EF4-8938-40D5-9397-3252D0583ADA}" destId="{A0DA6516-30EF-43E3-9CB3-29876D6D15CB}" srcOrd="1" destOrd="0" presId="urn:microsoft.com/office/officeart/2005/8/layout/vList4"/>
    <dgm:cxn modelId="{0ADDB945-4CDD-44E2-B810-93B6D6DC3676}" type="presParOf" srcId="{3C6B2EF4-8938-40D5-9397-3252D0583ADA}" destId="{4892AEA0-C5EB-4085-A988-304F8A9DBA1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7B5962-C8FB-4A8C-9313-4AD21E66E94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532BB59-2F3F-4EBC-BA3F-91528F94FA9B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endParaRPr lang="tr-TR" sz="1200" dirty="0"/>
        </a:p>
      </dgm:t>
    </dgm:pt>
    <dgm:pt modelId="{AF6EF366-57A6-4612-B833-C398A8AED236}" type="parTrans" cxnId="{717FA706-2458-4D1A-8217-EE34AE54CCAA}">
      <dgm:prSet/>
      <dgm:spPr/>
      <dgm:t>
        <a:bodyPr/>
        <a:lstStyle/>
        <a:p>
          <a:endParaRPr lang="tr-TR"/>
        </a:p>
      </dgm:t>
    </dgm:pt>
    <dgm:pt modelId="{8AA399CC-B132-406E-923F-474F307C842F}" type="sibTrans" cxnId="{717FA706-2458-4D1A-8217-EE34AE54CCAA}">
      <dgm:prSet/>
      <dgm:spPr/>
      <dgm:t>
        <a:bodyPr/>
        <a:lstStyle/>
        <a:p>
          <a:endParaRPr lang="tr-TR"/>
        </a:p>
      </dgm:t>
    </dgm:pt>
    <dgm:pt modelId="{8D1DF634-F307-4A17-8597-2ABECDD0FB3A}" type="pres">
      <dgm:prSet presAssocID="{087B5962-C8FB-4A8C-9313-4AD21E66E948}" presName="linear" presStyleCnt="0">
        <dgm:presLayoutVars>
          <dgm:dir/>
          <dgm:resizeHandles val="exact"/>
        </dgm:presLayoutVars>
      </dgm:prSet>
      <dgm:spPr/>
    </dgm:pt>
    <dgm:pt modelId="{9D3A08D9-4650-4757-B1F8-F1ADF9F5B9AE}" type="pres">
      <dgm:prSet presAssocID="{5532BB59-2F3F-4EBC-BA3F-91528F94FA9B}" presName="comp" presStyleCnt="0"/>
      <dgm:spPr/>
    </dgm:pt>
    <dgm:pt modelId="{E139AAAA-005C-41F7-BDCB-E58B7A5C0676}" type="pres">
      <dgm:prSet presAssocID="{5532BB59-2F3F-4EBC-BA3F-91528F94FA9B}" presName="box" presStyleLbl="node1" presStyleIdx="0" presStyleCnt="1"/>
      <dgm:spPr/>
    </dgm:pt>
    <dgm:pt modelId="{1BCB00F2-FE20-442A-BEE5-198DB5578984}" type="pres">
      <dgm:prSet presAssocID="{5532BB59-2F3F-4EBC-BA3F-91528F94FA9B}" presName="img" presStyleLbl="fgImgPlace1" presStyleIdx="0" presStyleCnt="1"/>
      <dgm:spPr/>
    </dgm:pt>
    <dgm:pt modelId="{2213E5B7-E22E-4B4F-843F-4FCF190E19D5}" type="pres">
      <dgm:prSet presAssocID="{5532BB59-2F3F-4EBC-BA3F-91528F94FA9B}" presName="text" presStyleLbl="node1" presStyleIdx="0" presStyleCnt="1">
        <dgm:presLayoutVars>
          <dgm:bulletEnabled val="1"/>
        </dgm:presLayoutVars>
      </dgm:prSet>
      <dgm:spPr/>
    </dgm:pt>
  </dgm:ptLst>
  <dgm:cxnLst>
    <dgm:cxn modelId="{717FA706-2458-4D1A-8217-EE34AE54CCAA}" srcId="{087B5962-C8FB-4A8C-9313-4AD21E66E948}" destId="{5532BB59-2F3F-4EBC-BA3F-91528F94FA9B}" srcOrd="0" destOrd="0" parTransId="{AF6EF366-57A6-4612-B833-C398A8AED236}" sibTransId="{8AA399CC-B132-406E-923F-474F307C842F}"/>
    <dgm:cxn modelId="{AE3CB26A-FED3-44F4-ADA3-CF853B65483D}" type="presOf" srcId="{5532BB59-2F3F-4EBC-BA3F-91528F94FA9B}" destId="{E139AAAA-005C-41F7-BDCB-E58B7A5C0676}" srcOrd="0" destOrd="0" presId="urn:microsoft.com/office/officeart/2005/8/layout/vList4"/>
    <dgm:cxn modelId="{723CE278-76AA-4722-BFF4-0189447C80F1}" type="presOf" srcId="{087B5962-C8FB-4A8C-9313-4AD21E66E948}" destId="{8D1DF634-F307-4A17-8597-2ABECDD0FB3A}" srcOrd="0" destOrd="0" presId="urn:microsoft.com/office/officeart/2005/8/layout/vList4"/>
    <dgm:cxn modelId="{3A1C51A3-DBC2-4981-A27A-46A22C98842C}" type="presOf" srcId="{5532BB59-2F3F-4EBC-BA3F-91528F94FA9B}" destId="{2213E5B7-E22E-4B4F-843F-4FCF190E19D5}" srcOrd="1" destOrd="0" presId="urn:microsoft.com/office/officeart/2005/8/layout/vList4"/>
    <dgm:cxn modelId="{79E8ED0A-711C-49DB-B55A-7EA3E6C12F4A}" type="presParOf" srcId="{8D1DF634-F307-4A17-8597-2ABECDD0FB3A}" destId="{9D3A08D9-4650-4757-B1F8-F1ADF9F5B9AE}" srcOrd="0" destOrd="0" presId="urn:microsoft.com/office/officeart/2005/8/layout/vList4"/>
    <dgm:cxn modelId="{481E8EB9-1618-40E8-96B2-BE615589103F}" type="presParOf" srcId="{9D3A08D9-4650-4757-B1F8-F1ADF9F5B9AE}" destId="{E139AAAA-005C-41F7-BDCB-E58B7A5C0676}" srcOrd="0" destOrd="0" presId="urn:microsoft.com/office/officeart/2005/8/layout/vList4"/>
    <dgm:cxn modelId="{E791115C-777C-4810-B611-7002262106EC}" type="presParOf" srcId="{9D3A08D9-4650-4757-B1F8-F1ADF9F5B9AE}" destId="{1BCB00F2-FE20-442A-BEE5-198DB5578984}" srcOrd="1" destOrd="0" presId="urn:microsoft.com/office/officeart/2005/8/layout/vList4"/>
    <dgm:cxn modelId="{44809059-37E4-4787-A3F5-524EE0DC38C8}" type="presParOf" srcId="{9D3A08D9-4650-4757-B1F8-F1ADF9F5B9AE}" destId="{2213E5B7-E22E-4B4F-843F-4FCF190E19D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87B5962-C8FB-4A8C-9313-4AD21E66E948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532BB59-2F3F-4EBC-BA3F-91528F94FA9B}">
      <dgm:prSet phldrT="[Metin]" custT="1"/>
      <dgm:spPr/>
      <dgm:t>
        <a:bodyPr/>
        <a:lstStyle/>
        <a:p>
          <a:pPr>
            <a:lnSpc>
              <a:spcPct val="150000"/>
            </a:lnSpc>
            <a:spcAft>
              <a:spcPts val="600"/>
            </a:spcAft>
          </a:pPr>
          <a:endParaRPr lang="tr-TR" sz="1200" dirty="0"/>
        </a:p>
      </dgm:t>
    </dgm:pt>
    <dgm:pt modelId="{AF6EF366-57A6-4612-B833-C398A8AED236}" type="parTrans" cxnId="{717FA706-2458-4D1A-8217-EE34AE54CCAA}">
      <dgm:prSet/>
      <dgm:spPr/>
      <dgm:t>
        <a:bodyPr/>
        <a:lstStyle/>
        <a:p>
          <a:endParaRPr lang="tr-TR"/>
        </a:p>
      </dgm:t>
    </dgm:pt>
    <dgm:pt modelId="{8AA399CC-B132-406E-923F-474F307C842F}" type="sibTrans" cxnId="{717FA706-2458-4D1A-8217-EE34AE54CCAA}">
      <dgm:prSet/>
      <dgm:spPr/>
      <dgm:t>
        <a:bodyPr/>
        <a:lstStyle/>
        <a:p>
          <a:endParaRPr lang="tr-TR"/>
        </a:p>
      </dgm:t>
    </dgm:pt>
    <dgm:pt modelId="{8D1DF634-F307-4A17-8597-2ABECDD0FB3A}" type="pres">
      <dgm:prSet presAssocID="{087B5962-C8FB-4A8C-9313-4AD21E66E948}" presName="linear" presStyleCnt="0">
        <dgm:presLayoutVars>
          <dgm:dir/>
          <dgm:resizeHandles val="exact"/>
        </dgm:presLayoutVars>
      </dgm:prSet>
      <dgm:spPr/>
    </dgm:pt>
    <dgm:pt modelId="{9D3A08D9-4650-4757-B1F8-F1ADF9F5B9AE}" type="pres">
      <dgm:prSet presAssocID="{5532BB59-2F3F-4EBC-BA3F-91528F94FA9B}" presName="comp" presStyleCnt="0"/>
      <dgm:spPr/>
    </dgm:pt>
    <dgm:pt modelId="{E139AAAA-005C-41F7-BDCB-E58B7A5C0676}" type="pres">
      <dgm:prSet presAssocID="{5532BB59-2F3F-4EBC-BA3F-91528F94FA9B}" presName="box" presStyleLbl="node1" presStyleIdx="0" presStyleCnt="1"/>
      <dgm:spPr/>
    </dgm:pt>
    <dgm:pt modelId="{1BCB00F2-FE20-442A-BEE5-198DB5578984}" type="pres">
      <dgm:prSet presAssocID="{5532BB59-2F3F-4EBC-BA3F-91528F94FA9B}" presName="img" presStyleLbl="fgImgPlace1" presStyleIdx="0" presStyleCnt="1"/>
      <dgm:spPr/>
    </dgm:pt>
    <dgm:pt modelId="{2213E5B7-E22E-4B4F-843F-4FCF190E19D5}" type="pres">
      <dgm:prSet presAssocID="{5532BB59-2F3F-4EBC-BA3F-91528F94FA9B}" presName="text" presStyleLbl="node1" presStyleIdx="0" presStyleCnt="1">
        <dgm:presLayoutVars>
          <dgm:bulletEnabled val="1"/>
        </dgm:presLayoutVars>
      </dgm:prSet>
      <dgm:spPr/>
    </dgm:pt>
  </dgm:ptLst>
  <dgm:cxnLst>
    <dgm:cxn modelId="{717FA706-2458-4D1A-8217-EE34AE54CCAA}" srcId="{087B5962-C8FB-4A8C-9313-4AD21E66E948}" destId="{5532BB59-2F3F-4EBC-BA3F-91528F94FA9B}" srcOrd="0" destOrd="0" parTransId="{AF6EF366-57A6-4612-B833-C398A8AED236}" sibTransId="{8AA399CC-B132-406E-923F-474F307C842F}"/>
    <dgm:cxn modelId="{B4F56D17-D271-4EA5-A597-E966AA09E24D}" type="presOf" srcId="{5532BB59-2F3F-4EBC-BA3F-91528F94FA9B}" destId="{2213E5B7-E22E-4B4F-843F-4FCF190E19D5}" srcOrd="1" destOrd="0" presId="urn:microsoft.com/office/officeart/2005/8/layout/vList4"/>
    <dgm:cxn modelId="{7710E3A2-DD93-44D4-8724-E8A1E924BADE}" type="presOf" srcId="{5532BB59-2F3F-4EBC-BA3F-91528F94FA9B}" destId="{E139AAAA-005C-41F7-BDCB-E58B7A5C0676}" srcOrd="0" destOrd="0" presId="urn:microsoft.com/office/officeart/2005/8/layout/vList4"/>
    <dgm:cxn modelId="{B19F50B2-D026-4522-937C-03C05875B3A7}" type="presOf" srcId="{087B5962-C8FB-4A8C-9313-4AD21E66E948}" destId="{8D1DF634-F307-4A17-8597-2ABECDD0FB3A}" srcOrd="0" destOrd="0" presId="urn:microsoft.com/office/officeart/2005/8/layout/vList4"/>
    <dgm:cxn modelId="{D2AC6BF7-33CB-48E8-9572-9821DE2EC163}" type="presParOf" srcId="{8D1DF634-F307-4A17-8597-2ABECDD0FB3A}" destId="{9D3A08D9-4650-4757-B1F8-F1ADF9F5B9AE}" srcOrd="0" destOrd="0" presId="urn:microsoft.com/office/officeart/2005/8/layout/vList4"/>
    <dgm:cxn modelId="{48CEA32A-D677-4AF4-9654-2730A835AD00}" type="presParOf" srcId="{9D3A08D9-4650-4757-B1F8-F1ADF9F5B9AE}" destId="{E139AAAA-005C-41F7-BDCB-E58B7A5C0676}" srcOrd="0" destOrd="0" presId="urn:microsoft.com/office/officeart/2005/8/layout/vList4"/>
    <dgm:cxn modelId="{C00A21D5-E67C-4335-AE04-411312A92084}" type="presParOf" srcId="{9D3A08D9-4650-4757-B1F8-F1ADF9F5B9AE}" destId="{1BCB00F2-FE20-442A-BEE5-198DB5578984}" srcOrd="1" destOrd="0" presId="urn:microsoft.com/office/officeart/2005/8/layout/vList4"/>
    <dgm:cxn modelId="{0C609146-F309-4DDE-93B5-6FA5925BEE66}" type="presParOf" srcId="{9D3A08D9-4650-4757-B1F8-F1ADF9F5B9AE}" destId="{2213E5B7-E22E-4B4F-843F-4FCF190E19D5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2F31F-C313-4D1B-9E6A-D8F2FD687DCB}">
      <dsp:nvSpPr>
        <dsp:cNvPr id="0" name=""/>
        <dsp:cNvSpPr/>
      </dsp:nvSpPr>
      <dsp:spPr>
        <a:xfrm>
          <a:off x="0" y="836642"/>
          <a:ext cx="626499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586056-0388-45CB-AE82-0E7B4772558F}">
      <dsp:nvSpPr>
        <dsp:cNvPr id="0" name=""/>
        <dsp:cNvSpPr/>
      </dsp:nvSpPr>
      <dsp:spPr>
        <a:xfrm>
          <a:off x="313249" y="541442"/>
          <a:ext cx="4385498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61" tIns="0" rIns="1657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>
              <a:solidFill>
                <a:schemeClr val="tx1"/>
              </a:solidFill>
            </a:rPr>
            <a:t>Bu Sunuda Neler Var?</a:t>
          </a:r>
          <a:endParaRPr lang="tr-TR" sz="2000" kern="1200" dirty="0">
            <a:solidFill>
              <a:schemeClr val="tx1"/>
            </a:solidFill>
          </a:endParaRPr>
        </a:p>
      </dsp:txBody>
      <dsp:txXfrm>
        <a:off x="342070" y="570263"/>
        <a:ext cx="4327856" cy="532758"/>
      </dsp:txXfrm>
    </dsp:sp>
    <dsp:sp modelId="{33CDD3F7-7D78-4518-B665-83D3D6C602E1}">
      <dsp:nvSpPr>
        <dsp:cNvPr id="0" name=""/>
        <dsp:cNvSpPr/>
      </dsp:nvSpPr>
      <dsp:spPr>
        <a:xfrm>
          <a:off x="0" y="1743843"/>
          <a:ext cx="626499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AC2065-1B6B-4947-A433-D4B7BC873EA0}">
      <dsp:nvSpPr>
        <dsp:cNvPr id="0" name=""/>
        <dsp:cNvSpPr/>
      </dsp:nvSpPr>
      <dsp:spPr>
        <a:xfrm>
          <a:off x="313249" y="1448643"/>
          <a:ext cx="4385498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61" tIns="0" rIns="1657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NEP ve katılımcıların gelecekteki rolü</a:t>
          </a:r>
        </a:p>
      </dsp:txBody>
      <dsp:txXfrm>
        <a:off x="342070" y="1477464"/>
        <a:ext cx="4327856" cy="532758"/>
      </dsp:txXfrm>
    </dsp:sp>
    <dsp:sp modelId="{D49A76BF-E6CF-4AD4-B6E9-CA68E14B703A}">
      <dsp:nvSpPr>
        <dsp:cNvPr id="0" name=""/>
        <dsp:cNvSpPr/>
      </dsp:nvSpPr>
      <dsp:spPr>
        <a:xfrm>
          <a:off x="0" y="2651043"/>
          <a:ext cx="626499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CA59D0-47DD-4367-8962-5A8C86850CF8}">
      <dsp:nvSpPr>
        <dsp:cNvPr id="0" name=""/>
        <dsp:cNvSpPr/>
      </dsp:nvSpPr>
      <dsp:spPr>
        <a:xfrm>
          <a:off x="313249" y="2355843"/>
          <a:ext cx="4385498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61" tIns="0" rIns="1657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NEP </a:t>
          </a:r>
          <a:r>
            <a:rPr lang="de-AT" sz="2000" kern="1200" dirty="0" err="1"/>
            <a:t>eğitimde</a:t>
          </a:r>
          <a:r>
            <a:rPr lang="de-AT" sz="2000" kern="1200" dirty="0"/>
            <a:t> </a:t>
          </a:r>
          <a:r>
            <a:rPr lang="de-AT" sz="2000" kern="1200" dirty="0" err="1"/>
            <a:t>kullanılacak</a:t>
          </a:r>
          <a:r>
            <a:rPr lang="de-AT" sz="2000" kern="1200" dirty="0"/>
            <a:t> </a:t>
          </a:r>
          <a:r>
            <a:rPr lang="de-AT" sz="2000" kern="1200" dirty="0" err="1"/>
            <a:t>materyaller</a:t>
          </a:r>
          <a:endParaRPr lang="tr-TR" sz="2000" kern="1200" dirty="0"/>
        </a:p>
      </dsp:txBody>
      <dsp:txXfrm>
        <a:off x="342070" y="2384664"/>
        <a:ext cx="4327856" cy="532758"/>
      </dsp:txXfrm>
    </dsp:sp>
    <dsp:sp modelId="{708EF537-9CBF-45E1-84FE-984A03337BB9}">
      <dsp:nvSpPr>
        <dsp:cNvPr id="0" name=""/>
        <dsp:cNvSpPr/>
      </dsp:nvSpPr>
      <dsp:spPr>
        <a:xfrm>
          <a:off x="0" y="3558243"/>
          <a:ext cx="6264998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17A8DD-74D8-49D9-B491-5874348555C1}">
      <dsp:nvSpPr>
        <dsp:cNvPr id="0" name=""/>
        <dsp:cNvSpPr/>
      </dsp:nvSpPr>
      <dsp:spPr>
        <a:xfrm>
          <a:off x="313249" y="3263043"/>
          <a:ext cx="4385498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761" tIns="0" rIns="165761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kern="1200" dirty="0"/>
            <a:t>NEP </a:t>
          </a:r>
          <a:r>
            <a:rPr lang="de-AT" sz="2000" kern="1200" dirty="0" err="1"/>
            <a:t>eğitim</a:t>
          </a:r>
          <a:r>
            <a:rPr lang="de-AT" sz="2000" kern="1200" dirty="0"/>
            <a:t> </a:t>
          </a:r>
          <a:r>
            <a:rPr lang="de-AT" sz="2000" kern="1200" dirty="0" err="1"/>
            <a:t>programı</a:t>
          </a:r>
          <a:r>
            <a:rPr lang="de-AT" sz="2000" kern="1200" dirty="0"/>
            <a:t> </a:t>
          </a:r>
          <a:r>
            <a:rPr lang="de-AT" sz="2000" kern="1200" dirty="0" err="1"/>
            <a:t>nasıl</a:t>
          </a:r>
          <a:r>
            <a:rPr lang="de-AT" sz="2000" kern="1200" dirty="0"/>
            <a:t> </a:t>
          </a:r>
          <a:r>
            <a:rPr lang="de-AT" sz="2000" kern="1200" dirty="0" err="1"/>
            <a:t>planlanır</a:t>
          </a:r>
          <a:endParaRPr lang="tr-TR" sz="2000" kern="1200" dirty="0"/>
        </a:p>
      </dsp:txBody>
      <dsp:txXfrm>
        <a:off x="342070" y="3291864"/>
        <a:ext cx="4327856" cy="5327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A40049-A6C1-4831-876F-DA5DDACCE4B0}">
      <dsp:nvSpPr>
        <dsp:cNvPr id="0" name=""/>
        <dsp:cNvSpPr/>
      </dsp:nvSpPr>
      <dsp:spPr>
        <a:xfrm>
          <a:off x="0" y="0"/>
          <a:ext cx="8229600" cy="7643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600" kern="1200" dirty="0"/>
            <a:t>Proje web sayfası ve paylaşılan tüm eğitim araçları</a:t>
          </a:r>
        </a:p>
      </dsp:txBody>
      <dsp:txXfrm>
        <a:off x="1722351" y="0"/>
        <a:ext cx="6507248" cy="764317"/>
      </dsp:txXfrm>
    </dsp:sp>
    <dsp:sp modelId="{B0931D51-0CA7-49A4-9533-012ABAE1D4AF}">
      <dsp:nvSpPr>
        <dsp:cNvPr id="0" name=""/>
        <dsp:cNvSpPr/>
      </dsp:nvSpPr>
      <dsp:spPr>
        <a:xfrm>
          <a:off x="76431" y="76431"/>
          <a:ext cx="1645920" cy="6114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139AAAA-005C-41F7-BDCB-E58B7A5C0676}">
      <dsp:nvSpPr>
        <dsp:cNvPr id="0" name=""/>
        <dsp:cNvSpPr/>
      </dsp:nvSpPr>
      <dsp:spPr>
        <a:xfrm>
          <a:off x="0" y="840749"/>
          <a:ext cx="8229600" cy="7643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600" b="0" i="0" kern="1200" dirty="0"/>
            <a:t>TV Kamu Spotu</a:t>
          </a:r>
          <a:endParaRPr lang="tr-TR" sz="1600" kern="1200" dirty="0"/>
        </a:p>
      </dsp:txBody>
      <dsp:txXfrm>
        <a:off x="1722351" y="840749"/>
        <a:ext cx="6507248" cy="764317"/>
      </dsp:txXfrm>
    </dsp:sp>
    <dsp:sp modelId="{1BCB00F2-FE20-442A-BEE5-198DB5578984}">
      <dsp:nvSpPr>
        <dsp:cNvPr id="0" name=""/>
        <dsp:cNvSpPr/>
      </dsp:nvSpPr>
      <dsp:spPr>
        <a:xfrm>
          <a:off x="76431" y="917181"/>
          <a:ext cx="1645920" cy="6114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DA5CC8-A2C6-4BF9-BABA-39DB7BBAAAC6}">
      <dsp:nvSpPr>
        <dsp:cNvPr id="0" name=""/>
        <dsp:cNvSpPr/>
      </dsp:nvSpPr>
      <dsp:spPr>
        <a:xfrm>
          <a:off x="0" y="1681499"/>
          <a:ext cx="8229600" cy="7643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600" b="0" i="0" kern="1200" dirty="0"/>
            <a:t>Proje uygulamaları ve tarla günlerine ait video kayıtlarından oluşan eğitim materyalleri</a:t>
          </a:r>
          <a:endParaRPr lang="tr-TR" sz="1600" kern="1200" dirty="0"/>
        </a:p>
      </dsp:txBody>
      <dsp:txXfrm>
        <a:off x="1722351" y="1681499"/>
        <a:ext cx="6507248" cy="764317"/>
      </dsp:txXfrm>
    </dsp:sp>
    <dsp:sp modelId="{F7BEAC93-8CAD-4060-8A3E-EA3B02837926}">
      <dsp:nvSpPr>
        <dsp:cNvPr id="0" name=""/>
        <dsp:cNvSpPr/>
      </dsp:nvSpPr>
      <dsp:spPr>
        <a:xfrm>
          <a:off x="76431" y="1757931"/>
          <a:ext cx="1645920" cy="6114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0AD423-711A-49F7-BF42-30ABDB4542DB}">
      <dsp:nvSpPr>
        <dsp:cNvPr id="0" name=""/>
        <dsp:cNvSpPr/>
      </dsp:nvSpPr>
      <dsp:spPr>
        <a:xfrm>
          <a:off x="0" y="2522249"/>
          <a:ext cx="8229600" cy="7643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0" i="0" kern="1200" dirty="0"/>
            <a:t>Broşürler, tematik afişler</a:t>
          </a:r>
          <a:endParaRPr lang="tr-TR" sz="1600" b="0" kern="1200" dirty="0"/>
        </a:p>
      </dsp:txBody>
      <dsp:txXfrm>
        <a:off x="1722351" y="2522249"/>
        <a:ext cx="6507248" cy="764317"/>
      </dsp:txXfrm>
    </dsp:sp>
    <dsp:sp modelId="{0AF7DDBB-933C-4C85-ADCB-2B39D01A01D3}">
      <dsp:nvSpPr>
        <dsp:cNvPr id="0" name=""/>
        <dsp:cNvSpPr/>
      </dsp:nvSpPr>
      <dsp:spPr>
        <a:xfrm>
          <a:off x="76431" y="2598680"/>
          <a:ext cx="1645920" cy="6114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19608F-7B43-4550-97FC-B0007381CA66}">
      <dsp:nvSpPr>
        <dsp:cNvPr id="0" name=""/>
        <dsp:cNvSpPr/>
      </dsp:nvSpPr>
      <dsp:spPr>
        <a:xfrm>
          <a:off x="0" y="3362998"/>
          <a:ext cx="8229600" cy="7643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600" b="0" i="0" kern="1200" dirty="0"/>
            <a:t>Çiftçiler için Nitrat Eylem Planları ve Türkiye'deki İyi Tarım Uygulamaları İlkeleri </a:t>
          </a:r>
          <a:endParaRPr lang="tr-TR" sz="1600" b="0" kern="1200" dirty="0"/>
        </a:p>
      </dsp:txBody>
      <dsp:txXfrm>
        <a:off x="1722351" y="3362998"/>
        <a:ext cx="6507248" cy="764317"/>
      </dsp:txXfrm>
    </dsp:sp>
    <dsp:sp modelId="{A0DA6516-30EF-43E3-9CB3-29876D6D15CB}">
      <dsp:nvSpPr>
        <dsp:cNvPr id="0" name=""/>
        <dsp:cNvSpPr/>
      </dsp:nvSpPr>
      <dsp:spPr>
        <a:xfrm>
          <a:off x="76431" y="3439430"/>
          <a:ext cx="1645920" cy="611454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A3F8B-C74A-47C0-8123-54B0291A5CC1}">
      <dsp:nvSpPr>
        <dsp:cNvPr id="0" name=""/>
        <dsp:cNvSpPr/>
      </dsp:nvSpPr>
      <dsp:spPr>
        <a:xfrm>
          <a:off x="-5068639" y="-776514"/>
          <a:ext cx="6036254" cy="6036254"/>
        </a:xfrm>
        <a:prstGeom prst="blockArc">
          <a:avLst>
            <a:gd name="adj1" fmla="val 18900000"/>
            <a:gd name="adj2" fmla="val 2700000"/>
            <a:gd name="adj3" fmla="val 35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73ECE1-854A-4B05-B6DA-4B4B9FBECD3E}">
      <dsp:nvSpPr>
        <dsp:cNvPr id="0" name=""/>
        <dsp:cNvSpPr/>
      </dsp:nvSpPr>
      <dsp:spPr>
        <a:xfrm>
          <a:off x="360960" y="236086"/>
          <a:ext cx="5673231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AT" sz="2000" b="1" kern="1200" dirty="0">
              <a:solidFill>
                <a:schemeClr val="tx1"/>
              </a:solidFill>
            </a:rPr>
            <a:t>NEP </a:t>
          </a:r>
          <a:r>
            <a:rPr lang="de-AT" sz="2000" b="1" kern="1200" dirty="0" err="1">
              <a:solidFill>
                <a:schemeClr val="tx1"/>
              </a:solidFill>
            </a:rPr>
            <a:t>eğitim</a:t>
          </a:r>
          <a:r>
            <a:rPr lang="de-AT" sz="2000" b="1" kern="1200" dirty="0">
              <a:solidFill>
                <a:schemeClr val="tx1"/>
              </a:solidFill>
            </a:rPr>
            <a:t> </a:t>
          </a:r>
          <a:r>
            <a:rPr lang="de-AT" sz="2000" b="1" kern="1200" dirty="0" err="1">
              <a:solidFill>
                <a:schemeClr val="tx1"/>
              </a:solidFill>
            </a:rPr>
            <a:t>programı</a:t>
          </a:r>
          <a:r>
            <a:rPr lang="de-AT" sz="2000" b="1" kern="1200" dirty="0">
              <a:solidFill>
                <a:schemeClr val="tx1"/>
              </a:solidFill>
            </a:rPr>
            <a:t> </a:t>
          </a:r>
          <a:r>
            <a:rPr lang="de-AT" sz="2000" b="1" kern="1200" dirty="0" err="1">
              <a:solidFill>
                <a:schemeClr val="tx1"/>
              </a:solidFill>
            </a:rPr>
            <a:t>nasıl</a:t>
          </a:r>
          <a:r>
            <a:rPr lang="de-AT" sz="2000" b="1" kern="1200" dirty="0">
              <a:solidFill>
                <a:schemeClr val="tx1"/>
              </a:solidFill>
            </a:rPr>
            <a:t> </a:t>
          </a:r>
          <a:r>
            <a:rPr lang="de-AT" sz="2000" b="1" kern="1200" dirty="0" err="1">
              <a:solidFill>
                <a:schemeClr val="tx1"/>
              </a:solidFill>
            </a:rPr>
            <a:t>planlanır</a:t>
          </a:r>
          <a:endParaRPr lang="tr-TR" sz="2000" b="1" kern="1200" dirty="0">
            <a:solidFill>
              <a:schemeClr val="tx1"/>
            </a:solidFill>
          </a:endParaRPr>
        </a:p>
      </dsp:txBody>
      <dsp:txXfrm>
        <a:off x="360960" y="236086"/>
        <a:ext cx="5673231" cy="471993"/>
      </dsp:txXfrm>
    </dsp:sp>
    <dsp:sp modelId="{0E56542C-A696-4B93-AA70-114DFF454E94}">
      <dsp:nvSpPr>
        <dsp:cNvPr id="0" name=""/>
        <dsp:cNvSpPr/>
      </dsp:nvSpPr>
      <dsp:spPr>
        <a:xfrm>
          <a:off x="65964" y="177087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615AE-1AC4-4D47-8FC5-5876A70FC2A5}">
      <dsp:nvSpPr>
        <dsp:cNvPr id="0" name=""/>
        <dsp:cNvSpPr/>
      </dsp:nvSpPr>
      <dsp:spPr>
        <a:xfrm>
          <a:off x="749207" y="943987"/>
          <a:ext cx="5284984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Eğitim programı hazırlamanın genel özellikleri</a:t>
          </a:r>
        </a:p>
      </dsp:txBody>
      <dsp:txXfrm>
        <a:off x="749207" y="943987"/>
        <a:ext cx="5284984" cy="471993"/>
      </dsp:txXfrm>
    </dsp:sp>
    <dsp:sp modelId="{928692E3-761D-4E52-B495-C0DF18ABB3AD}">
      <dsp:nvSpPr>
        <dsp:cNvPr id="0" name=""/>
        <dsp:cNvSpPr/>
      </dsp:nvSpPr>
      <dsp:spPr>
        <a:xfrm>
          <a:off x="454211" y="884988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87467E-A4CE-4CCA-93F4-4F390DF3A784}">
      <dsp:nvSpPr>
        <dsp:cNvPr id="0" name=""/>
        <dsp:cNvSpPr/>
      </dsp:nvSpPr>
      <dsp:spPr>
        <a:xfrm>
          <a:off x="926743" y="1651889"/>
          <a:ext cx="5107448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NEP özelinde eğitim programının kapsamı</a:t>
          </a:r>
        </a:p>
      </dsp:txBody>
      <dsp:txXfrm>
        <a:off x="926743" y="1651889"/>
        <a:ext cx="5107448" cy="471993"/>
      </dsp:txXfrm>
    </dsp:sp>
    <dsp:sp modelId="{DAFBBFF5-88D5-44DA-AECE-4C3EB8D1DD70}">
      <dsp:nvSpPr>
        <dsp:cNvPr id="0" name=""/>
        <dsp:cNvSpPr/>
      </dsp:nvSpPr>
      <dsp:spPr>
        <a:xfrm>
          <a:off x="631747" y="1592889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BF064E-9ABC-4145-BF6B-773BFDAA8F5D}">
      <dsp:nvSpPr>
        <dsp:cNvPr id="0" name=""/>
        <dsp:cNvSpPr/>
      </dsp:nvSpPr>
      <dsp:spPr>
        <a:xfrm>
          <a:off x="926743" y="2359341"/>
          <a:ext cx="5107448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NEP eğitim programlarının içeriği</a:t>
          </a:r>
        </a:p>
      </dsp:txBody>
      <dsp:txXfrm>
        <a:off x="926743" y="2359341"/>
        <a:ext cx="5107448" cy="471993"/>
      </dsp:txXfrm>
    </dsp:sp>
    <dsp:sp modelId="{3E736261-A2CF-49C4-8C84-02AA999E0BF6}">
      <dsp:nvSpPr>
        <dsp:cNvPr id="0" name=""/>
        <dsp:cNvSpPr/>
      </dsp:nvSpPr>
      <dsp:spPr>
        <a:xfrm>
          <a:off x="631747" y="2300342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85905-17E9-4B81-8A8B-199CC73A2EF5}">
      <dsp:nvSpPr>
        <dsp:cNvPr id="0" name=""/>
        <dsp:cNvSpPr/>
      </dsp:nvSpPr>
      <dsp:spPr>
        <a:xfrm>
          <a:off x="749207" y="3067243"/>
          <a:ext cx="5284984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NEP eğitim programlarından beklenen çıktılar</a:t>
          </a:r>
        </a:p>
      </dsp:txBody>
      <dsp:txXfrm>
        <a:off x="749207" y="3067243"/>
        <a:ext cx="5284984" cy="471993"/>
      </dsp:txXfrm>
    </dsp:sp>
    <dsp:sp modelId="{7B35BB84-7ABA-4F86-9B0C-7C73BFE061DB}">
      <dsp:nvSpPr>
        <dsp:cNvPr id="0" name=""/>
        <dsp:cNvSpPr/>
      </dsp:nvSpPr>
      <dsp:spPr>
        <a:xfrm>
          <a:off x="454211" y="3008243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AAF70A-EA2D-4E4C-A7F9-C46F6AB2ABCF}">
      <dsp:nvSpPr>
        <dsp:cNvPr id="0" name=""/>
        <dsp:cNvSpPr/>
      </dsp:nvSpPr>
      <dsp:spPr>
        <a:xfrm>
          <a:off x="360960" y="3775144"/>
          <a:ext cx="5673231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NEP eğitimi değerlendirme araçları</a:t>
          </a:r>
        </a:p>
      </dsp:txBody>
      <dsp:txXfrm>
        <a:off x="360960" y="3775144"/>
        <a:ext cx="5673231" cy="471993"/>
      </dsp:txXfrm>
    </dsp:sp>
    <dsp:sp modelId="{7A202A91-41BD-4FBC-A921-F97DDFF0B158}">
      <dsp:nvSpPr>
        <dsp:cNvPr id="0" name=""/>
        <dsp:cNvSpPr/>
      </dsp:nvSpPr>
      <dsp:spPr>
        <a:xfrm>
          <a:off x="65964" y="3716145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C02D3F-195C-44C0-90B4-92477366ABB3}">
      <dsp:nvSpPr>
        <dsp:cNvPr id="0" name=""/>
        <dsp:cNvSpPr/>
      </dsp:nvSpPr>
      <dsp:spPr>
        <a:xfrm rot="5400000">
          <a:off x="-181993" y="1006381"/>
          <a:ext cx="1568373" cy="18933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9A647-49FC-47CF-AC8D-D76F6B07A02B}">
      <dsp:nvSpPr>
        <dsp:cNvPr id="0" name=""/>
        <dsp:cNvSpPr/>
      </dsp:nvSpPr>
      <dsp:spPr>
        <a:xfrm>
          <a:off x="176750" y="2420"/>
          <a:ext cx="2103703" cy="1262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Hedefleri Belirleme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Amaçlar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Beklenen çıktılar</a:t>
          </a:r>
        </a:p>
      </dsp:txBody>
      <dsp:txXfrm>
        <a:off x="213719" y="39389"/>
        <a:ext cx="2029765" cy="1188284"/>
      </dsp:txXfrm>
    </dsp:sp>
    <dsp:sp modelId="{1F1A9804-C32C-42EC-80A1-2F2E0464F6C5}">
      <dsp:nvSpPr>
        <dsp:cNvPr id="0" name=""/>
        <dsp:cNvSpPr/>
      </dsp:nvSpPr>
      <dsp:spPr>
        <a:xfrm rot="5400000">
          <a:off x="-181993" y="2584159"/>
          <a:ext cx="1568373" cy="18933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85CA48-BB27-4A11-8126-2ECDEAF6898B}">
      <dsp:nvSpPr>
        <dsp:cNvPr id="0" name=""/>
        <dsp:cNvSpPr/>
      </dsp:nvSpPr>
      <dsp:spPr>
        <a:xfrm>
          <a:off x="176750" y="1580198"/>
          <a:ext cx="2103703" cy="1262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İçerik ve Konuların Belirlenmesi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Bilgi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Beceri</a:t>
          </a:r>
        </a:p>
      </dsp:txBody>
      <dsp:txXfrm>
        <a:off x="213719" y="1617167"/>
        <a:ext cx="2029765" cy="1188284"/>
      </dsp:txXfrm>
    </dsp:sp>
    <dsp:sp modelId="{DB08EBAD-FCAA-4056-86C1-E3B0BB4C0B40}">
      <dsp:nvSpPr>
        <dsp:cNvPr id="0" name=""/>
        <dsp:cNvSpPr/>
      </dsp:nvSpPr>
      <dsp:spPr>
        <a:xfrm>
          <a:off x="606895" y="3373048"/>
          <a:ext cx="2788521" cy="18933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4DA5DA4-74F4-4F87-8D55-96FBBD49DB9C}">
      <dsp:nvSpPr>
        <dsp:cNvPr id="0" name=""/>
        <dsp:cNvSpPr/>
      </dsp:nvSpPr>
      <dsp:spPr>
        <a:xfrm>
          <a:off x="176750" y="3157976"/>
          <a:ext cx="2103703" cy="1262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Süre ve sıralama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Ders süresi ve toplam süre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Eğitim konularının ardışık olması</a:t>
          </a:r>
        </a:p>
      </dsp:txBody>
      <dsp:txXfrm>
        <a:off x="213719" y="3194945"/>
        <a:ext cx="2029765" cy="1188284"/>
      </dsp:txXfrm>
    </dsp:sp>
    <dsp:sp modelId="{0728BD7A-8E8F-41EE-BDEA-BDA258A42CCA}">
      <dsp:nvSpPr>
        <dsp:cNvPr id="0" name=""/>
        <dsp:cNvSpPr/>
      </dsp:nvSpPr>
      <dsp:spPr>
        <a:xfrm rot="16200000">
          <a:off x="2615932" y="2584159"/>
          <a:ext cx="1568373" cy="18933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CA0BD6A-F74C-4460-BA1A-BBCA2ACFB386}">
      <dsp:nvSpPr>
        <dsp:cNvPr id="0" name=""/>
        <dsp:cNvSpPr/>
      </dsp:nvSpPr>
      <dsp:spPr>
        <a:xfrm>
          <a:off x="2974676" y="3157976"/>
          <a:ext cx="2103703" cy="1262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Öğretim yöntemlerinin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Sunum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Grup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Tartışma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Görsel materyal</a:t>
          </a:r>
        </a:p>
      </dsp:txBody>
      <dsp:txXfrm>
        <a:off x="3011645" y="3194945"/>
        <a:ext cx="2029765" cy="1188284"/>
      </dsp:txXfrm>
    </dsp:sp>
    <dsp:sp modelId="{637E5211-07B1-499C-B931-BE8A2D981624}">
      <dsp:nvSpPr>
        <dsp:cNvPr id="0" name=""/>
        <dsp:cNvSpPr/>
      </dsp:nvSpPr>
      <dsp:spPr>
        <a:xfrm rot="16200000">
          <a:off x="2615932" y="1006381"/>
          <a:ext cx="1568373" cy="18933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9B380-68D8-4717-977C-CFBDC26FF89F}">
      <dsp:nvSpPr>
        <dsp:cNvPr id="0" name=""/>
        <dsp:cNvSpPr/>
      </dsp:nvSpPr>
      <dsp:spPr>
        <a:xfrm>
          <a:off x="2974676" y="1580198"/>
          <a:ext cx="2103703" cy="1262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Değerlendirme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Ödev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Proje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Sunum</a:t>
          </a:r>
        </a:p>
      </dsp:txBody>
      <dsp:txXfrm>
        <a:off x="3011645" y="1617167"/>
        <a:ext cx="2029765" cy="1188284"/>
      </dsp:txXfrm>
    </dsp:sp>
    <dsp:sp modelId="{6CB0EA32-CA67-4455-B629-91FE7CBD89F9}">
      <dsp:nvSpPr>
        <dsp:cNvPr id="0" name=""/>
        <dsp:cNvSpPr/>
      </dsp:nvSpPr>
      <dsp:spPr>
        <a:xfrm>
          <a:off x="3404821" y="217492"/>
          <a:ext cx="2788521" cy="18933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58F648-860A-4321-8775-B1FCB4E809EC}">
      <dsp:nvSpPr>
        <dsp:cNvPr id="0" name=""/>
        <dsp:cNvSpPr/>
      </dsp:nvSpPr>
      <dsp:spPr>
        <a:xfrm>
          <a:off x="2974676" y="2420"/>
          <a:ext cx="2103703" cy="1262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Materyallerin hazırlanması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Kitap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Sunum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Yazılım</a:t>
          </a:r>
        </a:p>
      </dsp:txBody>
      <dsp:txXfrm>
        <a:off x="3011645" y="39389"/>
        <a:ext cx="2029765" cy="1188284"/>
      </dsp:txXfrm>
    </dsp:sp>
    <dsp:sp modelId="{83362451-46FE-4162-BD4B-10535DB05F16}">
      <dsp:nvSpPr>
        <dsp:cNvPr id="0" name=""/>
        <dsp:cNvSpPr/>
      </dsp:nvSpPr>
      <dsp:spPr>
        <a:xfrm>
          <a:off x="5772602" y="2420"/>
          <a:ext cx="2103703" cy="1262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500" kern="1200" dirty="0"/>
            <a:t>Programın uygulanması ve değerlendirilmesi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Geri bildirimlerin toplanması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200" kern="1200" dirty="0"/>
            <a:t>Gerekli düzenlemeler</a:t>
          </a:r>
        </a:p>
      </dsp:txBody>
      <dsp:txXfrm>
        <a:off x="5809571" y="39389"/>
        <a:ext cx="2029765" cy="118828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9F19CF-52BA-40CA-AF0E-D854B6719B64}">
      <dsp:nvSpPr>
        <dsp:cNvPr id="0" name=""/>
        <dsp:cNvSpPr/>
      </dsp:nvSpPr>
      <dsp:spPr>
        <a:xfrm>
          <a:off x="2672870" y="1656870"/>
          <a:ext cx="750259" cy="75025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300" kern="1200" dirty="0"/>
            <a:t>NİTRAT</a:t>
          </a:r>
        </a:p>
      </dsp:txBody>
      <dsp:txXfrm>
        <a:off x="2782743" y="1766743"/>
        <a:ext cx="530513" cy="530513"/>
      </dsp:txXfrm>
    </dsp:sp>
    <dsp:sp modelId="{8E6F0437-2B1C-4F03-B709-3940260674A5}">
      <dsp:nvSpPr>
        <dsp:cNvPr id="0" name=""/>
        <dsp:cNvSpPr/>
      </dsp:nvSpPr>
      <dsp:spPr>
        <a:xfrm rot="16200000">
          <a:off x="2857203" y="1180133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>
        <a:off x="2895466" y="1269414"/>
        <a:ext cx="305066" cy="153052"/>
      </dsp:txXfrm>
    </dsp:sp>
    <dsp:sp modelId="{C235AE9C-B3FD-4A5F-9499-162A48E17F7A}">
      <dsp:nvSpPr>
        <dsp:cNvPr id="0" name=""/>
        <dsp:cNvSpPr/>
      </dsp:nvSpPr>
      <dsp:spPr>
        <a:xfrm>
          <a:off x="2583191" y="7267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Arazi</a:t>
          </a:r>
        </a:p>
      </dsp:txBody>
      <dsp:txXfrm>
        <a:off x="2719330" y="143406"/>
        <a:ext cx="657339" cy="657339"/>
      </dsp:txXfrm>
    </dsp:sp>
    <dsp:sp modelId="{8A48FF79-213F-44F6-A161-F0B19A44BCA0}">
      <dsp:nvSpPr>
        <dsp:cNvPr id="0" name=""/>
        <dsp:cNvSpPr/>
      </dsp:nvSpPr>
      <dsp:spPr>
        <a:xfrm rot="18900000">
          <a:off x="3369377" y="1392282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>
        <a:off x="3380584" y="1470356"/>
        <a:ext cx="305066" cy="153052"/>
      </dsp:txXfrm>
    </dsp:sp>
    <dsp:sp modelId="{F07E861B-5FF4-4681-893A-41E6426D04C4}">
      <dsp:nvSpPr>
        <dsp:cNvPr id="0" name=""/>
        <dsp:cNvSpPr/>
      </dsp:nvSpPr>
      <dsp:spPr>
        <a:xfrm>
          <a:off x="3686223" y="464158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Yönetmelik</a:t>
          </a:r>
        </a:p>
      </dsp:txBody>
      <dsp:txXfrm>
        <a:off x="3822362" y="600297"/>
        <a:ext cx="657339" cy="657339"/>
      </dsp:txXfrm>
    </dsp:sp>
    <dsp:sp modelId="{86D83458-4447-4723-998B-CA54592E1149}">
      <dsp:nvSpPr>
        <dsp:cNvPr id="0" name=""/>
        <dsp:cNvSpPr/>
      </dsp:nvSpPr>
      <dsp:spPr>
        <a:xfrm>
          <a:off x="3581526" y="1904455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>
        <a:off x="3581526" y="1955473"/>
        <a:ext cx="305066" cy="153052"/>
      </dsp:txXfrm>
    </dsp:sp>
    <dsp:sp modelId="{376640F2-D7DB-40C9-BB1D-3C6739EF7543}">
      <dsp:nvSpPr>
        <dsp:cNvPr id="0" name=""/>
        <dsp:cNvSpPr/>
      </dsp:nvSpPr>
      <dsp:spPr>
        <a:xfrm>
          <a:off x="4143114" y="1567191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Toprak</a:t>
          </a:r>
        </a:p>
      </dsp:txBody>
      <dsp:txXfrm>
        <a:off x="4279253" y="1703330"/>
        <a:ext cx="657339" cy="657339"/>
      </dsp:txXfrm>
    </dsp:sp>
    <dsp:sp modelId="{EF18E6A6-7333-4CD6-8648-93ACD9F8F159}">
      <dsp:nvSpPr>
        <dsp:cNvPr id="0" name=""/>
        <dsp:cNvSpPr/>
      </dsp:nvSpPr>
      <dsp:spPr>
        <a:xfrm rot="2700000">
          <a:off x="3369377" y="2416629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>
        <a:off x="3380584" y="2440591"/>
        <a:ext cx="305066" cy="153052"/>
      </dsp:txXfrm>
    </dsp:sp>
    <dsp:sp modelId="{7D666704-DBA1-4CBA-9AD7-8C8323536639}">
      <dsp:nvSpPr>
        <dsp:cNvPr id="0" name=""/>
        <dsp:cNvSpPr/>
      </dsp:nvSpPr>
      <dsp:spPr>
        <a:xfrm>
          <a:off x="3686223" y="2670223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Su</a:t>
          </a:r>
        </a:p>
      </dsp:txBody>
      <dsp:txXfrm>
        <a:off x="3822362" y="2806362"/>
        <a:ext cx="657339" cy="657339"/>
      </dsp:txXfrm>
    </dsp:sp>
    <dsp:sp modelId="{45B48AA4-60B7-4E40-A69E-CF58F0DE4639}">
      <dsp:nvSpPr>
        <dsp:cNvPr id="0" name=""/>
        <dsp:cNvSpPr/>
      </dsp:nvSpPr>
      <dsp:spPr>
        <a:xfrm rot="5400000">
          <a:off x="2857203" y="2628778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>
        <a:off x="2895466" y="2641533"/>
        <a:ext cx="305066" cy="153052"/>
      </dsp:txXfrm>
    </dsp:sp>
    <dsp:sp modelId="{830B7264-F3B4-46A7-ABFD-AFE0D382DB75}">
      <dsp:nvSpPr>
        <dsp:cNvPr id="0" name=""/>
        <dsp:cNvSpPr/>
      </dsp:nvSpPr>
      <dsp:spPr>
        <a:xfrm>
          <a:off x="2583191" y="3127114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Laboratuvar</a:t>
          </a:r>
        </a:p>
      </dsp:txBody>
      <dsp:txXfrm>
        <a:off x="2719330" y="3263253"/>
        <a:ext cx="657339" cy="657339"/>
      </dsp:txXfrm>
    </dsp:sp>
    <dsp:sp modelId="{CCD2ACF6-A911-4078-A87F-66C82A7AAFA8}">
      <dsp:nvSpPr>
        <dsp:cNvPr id="0" name=""/>
        <dsp:cNvSpPr/>
      </dsp:nvSpPr>
      <dsp:spPr>
        <a:xfrm rot="8100000">
          <a:off x="2345030" y="2416629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 rot="10800000">
        <a:off x="2410349" y="2440591"/>
        <a:ext cx="305066" cy="153052"/>
      </dsp:txXfrm>
    </dsp:sp>
    <dsp:sp modelId="{7B761D9E-692C-4EA4-BE81-889B2E9DBA08}">
      <dsp:nvSpPr>
        <dsp:cNvPr id="0" name=""/>
        <dsp:cNvSpPr/>
      </dsp:nvSpPr>
      <dsp:spPr>
        <a:xfrm>
          <a:off x="1480158" y="2670223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Yazılım</a:t>
          </a:r>
        </a:p>
      </dsp:txBody>
      <dsp:txXfrm>
        <a:off x="1616297" y="2806362"/>
        <a:ext cx="657339" cy="657339"/>
      </dsp:txXfrm>
    </dsp:sp>
    <dsp:sp modelId="{EAB93677-758A-49A1-9DE9-E348B77DB0DE}">
      <dsp:nvSpPr>
        <dsp:cNvPr id="0" name=""/>
        <dsp:cNvSpPr/>
      </dsp:nvSpPr>
      <dsp:spPr>
        <a:xfrm rot="10800000">
          <a:off x="2132881" y="1904455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 rot="10800000">
        <a:off x="2209407" y="1955473"/>
        <a:ext cx="305066" cy="153052"/>
      </dsp:txXfrm>
    </dsp:sp>
    <dsp:sp modelId="{8E43142D-6B94-4B2D-9C29-1B92EBD6069A}">
      <dsp:nvSpPr>
        <dsp:cNvPr id="0" name=""/>
        <dsp:cNvSpPr/>
      </dsp:nvSpPr>
      <dsp:spPr>
        <a:xfrm>
          <a:off x="1023267" y="1567191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Donanım</a:t>
          </a:r>
        </a:p>
      </dsp:txBody>
      <dsp:txXfrm>
        <a:off x="1159406" y="1703330"/>
        <a:ext cx="657339" cy="657339"/>
      </dsp:txXfrm>
    </dsp:sp>
    <dsp:sp modelId="{1A126E3F-5F7E-441B-9744-05BD764BF8D9}">
      <dsp:nvSpPr>
        <dsp:cNvPr id="0" name=""/>
        <dsp:cNvSpPr/>
      </dsp:nvSpPr>
      <dsp:spPr>
        <a:xfrm rot="13500000">
          <a:off x="2345030" y="1392282"/>
          <a:ext cx="381592" cy="25508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tr-TR" sz="1000" kern="1200"/>
        </a:p>
      </dsp:txBody>
      <dsp:txXfrm rot="10800000">
        <a:off x="2410349" y="1470356"/>
        <a:ext cx="305066" cy="153052"/>
      </dsp:txXfrm>
    </dsp:sp>
    <dsp:sp modelId="{AFEF4DC5-53AE-4EE9-A5A0-BDBBEFE64918}">
      <dsp:nvSpPr>
        <dsp:cNvPr id="0" name=""/>
        <dsp:cNvSpPr/>
      </dsp:nvSpPr>
      <dsp:spPr>
        <a:xfrm>
          <a:off x="1480158" y="464158"/>
          <a:ext cx="929617" cy="9296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000" kern="1200" dirty="0"/>
            <a:t>Kılavuz</a:t>
          </a:r>
        </a:p>
      </dsp:txBody>
      <dsp:txXfrm>
        <a:off x="1616297" y="600297"/>
        <a:ext cx="657339" cy="65733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CC541-1BD0-4A2B-A075-1B294E5DD8CF}">
      <dsp:nvSpPr>
        <dsp:cNvPr id="0" name=""/>
        <dsp:cNvSpPr/>
      </dsp:nvSpPr>
      <dsp:spPr>
        <a:xfrm>
          <a:off x="364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Nitrat</a:t>
          </a:r>
        </a:p>
      </dsp:txBody>
      <dsp:txXfrm>
        <a:off x="19539" y="19175"/>
        <a:ext cx="616326" cy="957531"/>
      </dsp:txXfrm>
    </dsp:sp>
    <dsp:sp modelId="{7D4CC56F-3BEC-4A1F-A606-ECF6223E963A}">
      <dsp:nvSpPr>
        <dsp:cNvPr id="0" name=""/>
        <dsp:cNvSpPr/>
      </dsp:nvSpPr>
      <dsp:spPr>
        <a:xfrm>
          <a:off x="765027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Sularda Nitrat Kirliliği</a:t>
          </a:r>
        </a:p>
      </dsp:txBody>
      <dsp:txXfrm>
        <a:off x="784202" y="19175"/>
        <a:ext cx="616326" cy="957531"/>
      </dsp:txXfrm>
    </dsp:sp>
    <dsp:sp modelId="{D120F005-16F3-406B-A7AB-E460D99B21DF}">
      <dsp:nvSpPr>
        <dsp:cNvPr id="0" name=""/>
        <dsp:cNvSpPr/>
      </dsp:nvSpPr>
      <dsp:spPr>
        <a:xfrm>
          <a:off x="1529689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Tarımsal Kaynaklı Nitratın Sulara Etkisi</a:t>
          </a:r>
        </a:p>
      </dsp:txBody>
      <dsp:txXfrm>
        <a:off x="1548864" y="19175"/>
        <a:ext cx="616326" cy="957531"/>
      </dsp:txXfrm>
    </dsp:sp>
    <dsp:sp modelId="{ADE0A4F1-0356-44B9-8513-74205364FF40}">
      <dsp:nvSpPr>
        <dsp:cNvPr id="0" name=""/>
        <dsp:cNvSpPr/>
      </dsp:nvSpPr>
      <dsp:spPr>
        <a:xfrm>
          <a:off x="2294351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Alınması Gereken Önlemler</a:t>
          </a:r>
        </a:p>
      </dsp:txBody>
      <dsp:txXfrm>
        <a:off x="2313526" y="19175"/>
        <a:ext cx="616326" cy="957531"/>
      </dsp:txXfrm>
    </dsp:sp>
    <dsp:sp modelId="{06D8DF30-1143-4950-919A-3F5D8B7D8893}">
      <dsp:nvSpPr>
        <dsp:cNvPr id="0" name=""/>
        <dsp:cNvSpPr/>
      </dsp:nvSpPr>
      <dsp:spPr>
        <a:xfrm>
          <a:off x="3059013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Nitrat Direktifi</a:t>
          </a:r>
        </a:p>
      </dsp:txBody>
      <dsp:txXfrm>
        <a:off x="3078188" y="19175"/>
        <a:ext cx="616326" cy="957531"/>
      </dsp:txXfrm>
    </dsp:sp>
    <dsp:sp modelId="{31035D90-6D4C-4173-A8CD-1B27E1B892EF}">
      <dsp:nvSpPr>
        <dsp:cNvPr id="0" name=""/>
        <dsp:cNvSpPr/>
      </dsp:nvSpPr>
      <dsp:spPr>
        <a:xfrm>
          <a:off x="3823675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Nitrat Yönetmeliği</a:t>
          </a:r>
        </a:p>
      </dsp:txBody>
      <dsp:txXfrm>
        <a:off x="3842850" y="19175"/>
        <a:ext cx="616326" cy="957531"/>
      </dsp:txXfrm>
    </dsp:sp>
    <dsp:sp modelId="{32027E85-3ACA-49A5-9FD5-FCBDE68F1985}">
      <dsp:nvSpPr>
        <dsp:cNvPr id="0" name=""/>
        <dsp:cNvSpPr/>
      </dsp:nvSpPr>
      <dsp:spPr>
        <a:xfrm>
          <a:off x="4588337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İyi Tarım Uygulama Kodu</a:t>
          </a:r>
        </a:p>
      </dsp:txBody>
      <dsp:txXfrm>
        <a:off x="4607512" y="19175"/>
        <a:ext cx="616326" cy="957531"/>
      </dsp:txXfrm>
    </dsp:sp>
    <dsp:sp modelId="{5E586719-3717-4A95-9E35-521768B95E9B}">
      <dsp:nvSpPr>
        <dsp:cNvPr id="0" name=""/>
        <dsp:cNvSpPr/>
      </dsp:nvSpPr>
      <dsp:spPr>
        <a:xfrm>
          <a:off x="5353000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Nitrata Hassas Bölgeler</a:t>
          </a:r>
        </a:p>
      </dsp:txBody>
      <dsp:txXfrm>
        <a:off x="5372175" y="19175"/>
        <a:ext cx="616326" cy="957531"/>
      </dsp:txXfrm>
    </dsp:sp>
    <dsp:sp modelId="{B77899C5-FF2E-47C9-9732-4A062B425442}">
      <dsp:nvSpPr>
        <dsp:cNvPr id="0" name=""/>
        <dsp:cNvSpPr/>
      </dsp:nvSpPr>
      <dsp:spPr>
        <a:xfrm>
          <a:off x="6117662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Nitrat eylem Planları</a:t>
          </a:r>
        </a:p>
      </dsp:txBody>
      <dsp:txXfrm>
        <a:off x="6136837" y="19175"/>
        <a:ext cx="616326" cy="957531"/>
      </dsp:txXfrm>
    </dsp:sp>
    <dsp:sp modelId="{8A3568CF-43CA-4523-BDDA-8ECD7FBCC9CD}">
      <dsp:nvSpPr>
        <dsp:cNvPr id="0" name=""/>
        <dsp:cNvSpPr/>
      </dsp:nvSpPr>
      <dsp:spPr>
        <a:xfrm>
          <a:off x="6882324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Planın Uygulanması</a:t>
          </a:r>
        </a:p>
      </dsp:txBody>
      <dsp:txXfrm>
        <a:off x="6901499" y="19175"/>
        <a:ext cx="616326" cy="957531"/>
      </dsp:txXfrm>
    </dsp:sp>
    <dsp:sp modelId="{CDF1AD52-01A8-4608-A20E-741C24199D25}">
      <dsp:nvSpPr>
        <dsp:cNvPr id="0" name=""/>
        <dsp:cNvSpPr/>
      </dsp:nvSpPr>
      <dsp:spPr>
        <a:xfrm>
          <a:off x="7646986" y="0"/>
          <a:ext cx="654676" cy="9958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100" kern="1200" dirty="0"/>
            <a:t>İzleme ve Değerlendirme</a:t>
          </a:r>
        </a:p>
      </dsp:txBody>
      <dsp:txXfrm>
        <a:off x="7666161" y="19175"/>
        <a:ext cx="616326" cy="95753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672A18-B51F-47FE-AB37-3F006AE4F2E5}">
      <dsp:nvSpPr>
        <dsp:cNvPr id="0" name=""/>
        <dsp:cNvSpPr/>
      </dsp:nvSpPr>
      <dsp:spPr>
        <a:xfrm>
          <a:off x="0" y="30507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B52A9-8D8C-45A1-9A14-D060076198E4}">
      <dsp:nvSpPr>
        <dsp:cNvPr id="0" name=""/>
        <dsp:cNvSpPr/>
      </dsp:nvSpPr>
      <dsp:spPr>
        <a:xfrm>
          <a:off x="304800" y="3939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Çiftlik seçimi</a:t>
          </a:r>
        </a:p>
      </dsp:txBody>
      <dsp:txXfrm>
        <a:off x="330739" y="65338"/>
        <a:ext cx="4215322" cy="479482"/>
      </dsp:txXfrm>
    </dsp:sp>
    <dsp:sp modelId="{C59E6407-2C38-4199-BE0D-C4247946A385}">
      <dsp:nvSpPr>
        <dsp:cNvPr id="0" name=""/>
        <dsp:cNvSpPr/>
      </dsp:nvSpPr>
      <dsp:spPr>
        <a:xfrm>
          <a:off x="0" y="112155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EB079F-378E-4CD9-A829-A5621029BF0E}">
      <dsp:nvSpPr>
        <dsp:cNvPr id="0" name=""/>
        <dsp:cNvSpPr/>
      </dsp:nvSpPr>
      <dsp:spPr>
        <a:xfrm>
          <a:off x="304800" y="85587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Çiftlik kartı doldurma</a:t>
          </a:r>
        </a:p>
      </dsp:txBody>
      <dsp:txXfrm>
        <a:off x="330739" y="881818"/>
        <a:ext cx="4215322" cy="479482"/>
      </dsp:txXfrm>
    </dsp:sp>
    <dsp:sp modelId="{F677D15F-9C7A-4186-9582-84E82672E443}">
      <dsp:nvSpPr>
        <dsp:cNvPr id="0" name=""/>
        <dsp:cNvSpPr/>
      </dsp:nvSpPr>
      <dsp:spPr>
        <a:xfrm>
          <a:off x="0" y="193803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EF17D-6F69-4103-864F-1F57FFD2AE61}">
      <dsp:nvSpPr>
        <dsp:cNvPr id="0" name=""/>
        <dsp:cNvSpPr/>
      </dsp:nvSpPr>
      <dsp:spPr>
        <a:xfrm>
          <a:off x="304800" y="167235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CİBİS kullanımı</a:t>
          </a:r>
        </a:p>
      </dsp:txBody>
      <dsp:txXfrm>
        <a:off x="330739" y="1698298"/>
        <a:ext cx="4215322" cy="479482"/>
      </dsp:txXfrm>
    </dsp:sp>
    <dsp:sp modelId="{6E33E7DF-FF4B-4A88-9F06-73BF08C8BA56}">
      <dsp:nvSpPr>
        <dsp:cNvPr id="0" name=""/>
        <dsp:cNvSpPr/>
      </dsp:nvSpPr>
      <dsp:spPr>
        <a:xfrm>
          <a:off x="0" y="275452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9ED78-A006-4C43-A8A8-F4D6C6DE1BEB}">
      <dsp:nvSpPr>
        <dsp:cNvPr id="0" name=""/>
        <dsp:cNvSpPr/>
      </dsp:nvSpPr>
      <dsp:spPr>
        <a:xfrm>
          <a:off x="304800" y="2488840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NİBİS kullanımı</a:t>
          </a:r>
        </a:p>
      </dsp:txBody>
      <dsp:txXfrm>
        <a:off x="330739" y="2514779"/>
        <a:ext cx="4215322" cy="479482"/>
      </dsp:txXfrm>
    </dsp:sp>
    <dsp:sp modelId="{F0939295-1BEE-4BC0-8F4F-D2D2C7896F59}">
      <dsp:nvSpPr>
        <dsp:cNvPr id="0" name=""/>
        <dsp:cNvSpPr/>
      </dsp:nvSpPr>
      <dsp:spPr>
        <a:xfrm>
          <a:off x="0" y="357100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78D82-2757-4C0D-9F10-FF96A938426B}">
      <dsp:nvSpPr>
        <dsp:cNvPr id="0" name=""/>
        <dsp:cNvSpPr/>
      </dsp:nvSpPr>
      <dsp:spPr>
        <a:xfrm>
          <a:off x="304800" y="3305320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Raporlama</a:t>
          </a:r>
        </a:p>
      </dsp:txBody>
      <dsp:txXfrm>
        <a:off x="330739" y="3331259"/>
        <a:ext cx="4215322" cy="47948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672A18-B51F-47FE-AB37-3F006AE4F2E5}">
      <dsp:nvSpPr>
        <dsp:cNvPr id="0" name=""/>
        <dsp:cNvSpPr/>
      </dsp:nvSpPr>
      <dsp:spPr>
        <a:xfrm>
          <a:off x="0" y="30507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7B52A9-8D8C-45A1-9A14-D060076198E4}">
      <dsp:nvSpPr>
        <dsp:cNvPr id="0" name=""/>
        <dsp:cNvSpPr/>
      </dsp:nvSpPr>
      <dsp:spPr>
        <a:xfrm>
          <a:off x="304800" y="3939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Örnek uygulama ile başarı ölçümü</a:t>
          </a:r>
        </a:p>
      </dsp:txBody>
      <dsp:txXfrm>
        <a:off x="330739" y="65338"/>
        <a:ext cx="4215322" cy="479482"/>
      </dsp:txXfrm>
    </dsp:sp>
    <dsp:sp modelId="{C59E6407-2C38-4199-BE0D-C4247946A385}">
      <dsp:nvSpPr>
        <dsp:cNvPr id="0" name=""/>
        <dsp:cNvSpPr/>
      </dsp:nvSpPr>
      <dsp:spPr>
        <a:xfrm>
          <a:off x="0" y="112155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EB079F-378E-4CD9-A829-A5621029BF0E}">
      <dsp:nvSpPr>
        <dsp:cNvPr id="0" name=""/>
        <dsp:cNvSpPr/>
      </dsp:nvSpPr>
      <dsp:spPr>
        <a:xfrm>
          <a:off x="304800" y="85587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Kayıtlardan çiftlik kartı tanımlama</a:t>
          </a:r>
        </a:p>
      </dsp:txBody>
      <dsp:txXfrm>
        <a:off x="330739" y="881818"/>
        <a:ext cx="4215322" cy="479482"/>
      </dsp:txXfrm>
    </dsp:sp>
    <dsp:sp modelId="{F677D15F-9C7A-4186-9582-84E82672E443}">
      <dsp:nvSpPr>
        <dsp:cNvPr id="0" name=""/>
        <dsp:cNvSpPr/>
      </dsp:nvSpPr>
      <dsp:spPr>
        <a:xfrm>
          <a:off x="0" y="1938039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EF17D-6F69-4103-864F-1F57FFD2AE61}">
      <dsp:nvSpPr>
        <dsp:cNvPr id="0" name=""/>
        <dsp:cNvSpPr/>
      </dsp:nvSpPr>
      <dsp:spPr>
        <a:xfrm>
          <a:off x="304800" y="1672359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CİBİS veri girişi</a:t>
          </a:r>
        </a:p>
      </dsp:txBody>
      <dsp:txXfrm>
        <a:off x="330739" y="1698298"/>
        <a:ext cx="4215322" cy="479482"/>
      </dsp:txXfrm>
    </dsp:sp>
    <dsp:sp modelId="{6E33E7DF-FF4B-4A88-9F06-73BF08C8BA56}">
      <dsp:nvSpPr>
        <dsp:cNvPr id="0" name=""/>
        <dsp:cNvSpPr/>
      </dsp:nvSpPr>
      <dsp:spPr>
        <a:xfrm>
          <a:off x="0" y="275452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99ED78-A006-4C43-A8A8-F4D6C6DE1BEB}">
      <dsp:nvSpPr>
        <dsp:cNvPr id="0" name=""/>
        <dsp:cNvSpPr/>
      </dsp:nvSpPr>
      <dsp:spPr>
        <a:xfrm>
          <a:off x="304800" y="2488840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NİBİS veri girişi</a:t>
          </a:r>
        </a:p>
      </dsp:txBody>
      <dsp:txXfrm>
        <a:off x="330739" y="2514779"/>
        <a:ext cx="4215322" cy="479482"/>
      </dsp:txXfrm>
    </dsp:sp>
    <dsp:sp modelId="{F0939295-1BEE-4BC0-8F4F-D2D2C7896F59}">
      <dsp:nvSpPr>
        <dsp:cNvPr id="0" name=""/>
        <dsp:cNvSpPr/>
      </dsp:nvSpPr>
      <dsp:spPr>
        <a:xfrm>
          <a:off x="0" y="3571000"/>
          <a:ext cx="609600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378D82-2757-4C0D-9F10-FF96A938426B}">
      <dsp:nvSpPr>
        <dsp:cNvPr id="0" name=""/>
        <dsp:cNvSpPr/>
      </dsp:nvSpPr>
      <dsp:spPr>
        <a:xfrm>
          <a:off x="304800" y="3305320"/>
          <a:ext cx="4267200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kern="1200" dirty="0"/>
            <a:t>Verilerden sonuç yazdırma</a:t>
          </a:r>
        </a:p>
      </dsp:txBody>
      <dsp:txXfrm>
        <a:off x="330739" y="3331259"/>
        <a:ext cx="4215322" cy="47948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A3F8B-C74A-47C0-8123-54B0291A5CC1}">
      <dsp:nvSpPr>
        <dsp:cNvPr id="0" name=""/>
        <dsp:cNvSpPr/>
      </dsp:nvSpPr>
      <dsp:spPr>
        <a:xfrm>
          <a:off x="-5066682" y="-776514"/>
          <a:ext cx="6036254" cy="6036254"/>
        </a:xfrm>
        <a:prstGeom prst="blockArc">
          <a:avLst>
            <a:gd name="adj1" fmla="val 18900000"/>
            <a:gd name="adj2" fmla="val 2700000"/>
            <a:gd name="adj3" fmla="val 35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73ECE1-854A-4B05-B6DA-4B4B9FBECD3E}">
      <dsp:nvSpPr>
        <dsp:cNvPr id="0" name=""/>
        <dsp:cNvSpPr/>
      </dsp:nvSpPr>
      <dsp:spPr>
        <a:xfrm>
          <a:off x="314498" y="203807"/>
          <a:ext cx="5721650" cy="40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4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>
              <a:solidFill>
                <a:schemeClr val="tx1"/>
              </a:solidFill>
            </a:rPr>
            <a:t>NEP ve katılımcıların gelecekteki rolü</a:t>
          </a:r>
          <a:endParaRPr lang="tr-TR" sz="2000" kern="1200" dirty="0">
            <a:solidFill>
              <a:schemeClr val="tx1"/>
            </a:solidFill>
          </a:endParaRPr>
        </a:p>
      </dsp:txBody>
      <dsp:txXfrm>
        <a:off x="314498" y="203807"/>
        <a:ext cx="5721650" cy="407435"/>
      </dsp:txXfrm>
    </dsp:sp>
    <dsp:sp modelId="{0E56542C-A696-4B93-AA70-114DFF454E94}">
      <dsp:nvSpPr>
        <dsp:cNvPr id="0" name=""/>
        <dsp:cNvSpPr/>
      </dsp:nvSpPr>
      <dsp:spPr>
        <a:xfrm>
          <a:off x="59851" y="152877"/>
          <a:ext cx="509294" cy="5092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615AE-1AC4-4D47-8FC5-5876A70FC2A5}">
      <dsp:nvSpPr>
        <dsp:cNvPr id="0" name=""/>
        <dsp:cNvSpPr/>
      </dsp:nvSpPr>
      <dsp:spPr>
        <a:xfrm>
          <a:off x="683467" y="815319"/>
          <a:ext cx="5352681" cy="40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4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Eğitim</a:t>
          </a:r>
        </a:p>
      </dsp:txBody>
      <dsp:txXfrm>
        <a:off x="683467" y="815319"/>
        <a:ext cx="5352681" cy="407435"/>
      </dsp:txXfrm>
    </dsp:sp>
    <dsp:sp modelId="{928692E3-761D-4E52-B495-C0DF18ABB3AD}">
      <dsp:nvSpPr>
        <dsp:cNvPr id="0" name=""/>
        <dsp:cNvSpPr/>
      </dsp:nvSpPr>
      <dsp:spPr>
        <a:xfrm>
          <a:off x="428820" y="764389"/>
          <a:ext cx="509294" cy="5092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87467E-A4CE-4CCA-93F4-4F390DF3A784}">
      <dsp:nvSpPr>
        <dsp:cNvPr id="0" name=""/>
        <dsp:cNvSpPr/>
      </dsp:nvSpPr>
      <dsp:spPr>
        <a:xfrm>
          <a:off x="885661" y="1426382"/>
          <a:ext cx="5150487" cy="40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4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Büro çalışmaları</a:t>
          </a:r>
        </a:p>
      </dsp:txBody>
      <dsp:txXfrm>
        <a:off x="885661" y="1426382"/>
        <a:ext cx="5150487" cy="407435"/>
      </dsp:txXfrm>
    </dsp:sp>
    <dsp:sp modelId="{DAFBBFF5-88D5-44DA-AECE-4C3EB8D1DD70}">
      <dsp:nvSpPr>
        <dsp:cNvPr id="0" name=""/>
        <dsp:cNvSpPr/>
      </dsp:nvSpPr>
      <dsp:spPr>
        <a:xfrm>
          <a:off x="631013" y="1375453"/>
          <a:ext cx="509294" cy="5092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1BCF6D-F333-435A-9BFD-6CD721E097BC}">
      <dsp:nvSpPr>
        <dsp:cNvPr id="0" name=""/>
        <dsp:cNvSpPr/>
      </dsp:nvSpPr>
      <dsp:spPr>
        <a:xfrm>
          <a:off x="950219" y="2037894"/>
          <a:ext cx="5085929" cy="40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4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Arazi takibi</a:t>
          </a:r>
        </a:p>
      </dsp:txBody>
      <dsp:txXfrm>
        <a:off x="950219" y="2037894"/>
        <a:ext cx="5085929" cy="407435"/>
      </dsp:txXfrm>
    </dsp:sp>
    <dsp:sp modelId="{3520C3D2-4288-44F6-837F-E61B4246639F}">
      <dsp:nvSpPr>
        <dsp:cNvPr id="0" name=""/>
        <dsp:cNvSpPr/>
      </dsp:nvSpPr>
      <dsp:spPr>
        <a:xfrm>
          <a:off x="695572" y="1986965"/>
          <a:ext cx="509294" cy="5092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1566F9-9EF6-4C33-B206-B378D91EAB3C}">
      <dsp:nvSpPr>
        <dsp:cNvPr id="0" name=""/>
        <dsp:cNvSpPr/>
      </dsp:nvSpPr>
      <dsp:spPr>
        <a:xfrm>
          <a:off x="885661" y="2649406"/>
          <a:ext cx="5150487" cy="40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4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Veri girişi</a:t>
          </a:r>
        </a:p>
      </dsp:txBody>
      <dsp:txXfrm>
        <a:off x="885661" y="2649406"/>
        <a:ext cx="5150487" cy="407435"/>
      </dsp:txXfrm>
    </dsp:sp>
    <dsp:sp modelId="{3E736261-A2CF-49C4-8C84-02AA999E0BF6}">
      <dsp:nvSpPr>
        <dsp:cNvPr id="0" name=""/>
        <dsp:cNvSpPr/>
      </dsp:nvSpPr>
      <dsp:spPr>
        <a:xfrm>
          <a:off x="631013" y="2598477"/>
          <a:ext cx="509294" cy="5092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1B9465-6085-4B16-9D85-33E796AA7E79}">
      <dsp:nvSpPr>
        <dsp:cNvPr id="0" name=""/>
        <dsp:cNvSpPr/>
      </dsp:nvSpPr>
      <dsp:spPr>
        <a:xfrm>
          <a:off x="683467" y="3260470"/>
          <a:ext cx="5352681" cy="40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4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Raporlama</a:t>
          </a:r>
        </a:p>
      </dsp:txBody>
      <dsp:txXfrm>
        <a:off x="683467" y="3260470"/>
        <a:ext cx="5352681" cy="407435"/>
      </dsp:txXfrm>
    </dsp:sp>
    <dsp:sp modelId="{7B35BB84-7ABA-4F86-9B0C-7C73BFE061DB}">
      <dsp:nvSpPr>
        <dsp:cNvPr id="0" name=""/>
        <dsp:cNvSpPr/>
      </dsp:nvSpPr>
      <dsp:spPr>
        <a:xfrm>
          <a:off x="428820" y="3209540"/>
          <a:ext cx="509294" cy="5092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FB71D40-875D-4863-9340-B5C3D1C9DD80}">
      <dsp:nvSpPr>
        <dsp:cNvPr id="0" name=""/>
        <dsp:cNvSpPr/>
      </dsp:nvSpPr>
      <dsp:spPr>
        <a:xfrm>
          <a:off x="314498" y="3871982"/>
          <a:ext cx="5721650" cy="4074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4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Sorun tespiti ve çözüm üretimi</a:t>
          </a:r>
        </a:p>
      </dsp:txBody>
      <dsp:txXfrm>
        <a:off x="314498" y="3871982"/>
        <a:ext cx="5721650" cy="407435"/>
      </dsp:txXfrm>
    </dsp:sp>
    <dsp:sp modelId="{7A202A91-41BD-4FBC-A921-F97DDFF0B158}">
      <dsp:nvSpPr>
        <dsp:cNvPr id="0" name=""/>
        <dsp:cNvSpPr/>
      </dsp:nvSpPr>
      <dsp:spPr>
        <a:xfrm>
          <a:off x="59851" y="3821052"/>
          <a:ext cx="509294" cy="50929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FA4E1A-79CF-4EB7-AD9E-E7D4A2AB5B8A}">
      <dsp:nvSpPr>
        <dsp:cNvPr id="0" name=""/>
        <dsp:cNvSpPr/>
      </dsp:nvSpPr>
      <dsp:spPr>
        <a:xfrm>
          <a:off x="3094" y="11501"/>
          <a:ext cx="1860500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300" kern="1200" dirty="0"/>
            <a:t>İnsan Kaynağımız</a:t>
          </a:r>
        </a:p>
      </dsp:txBody>
      <dsp:txXfrm>
        <a:off x="3094" y="11501"/>
        <a:ext cx="1860500" cy="374400"/>
      </dsp:txXfrm>
    </dsp:sp>
    <dsp:sp modelId="{178EF1F2-A5D6-4742-BA8C-B6558F4E4E2F}">
      <dsp:nvSpPr>
        <dsp:cNvPr id="0" name=""/>
        <dsp:cNvSpPr/>
      </dsp:nvSpPr>
      <dsp:spPr>
        <a:xfrm>
          <a:off x="3094" y="385901"/>
          <a:ext cx="1860500" cy="3996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Kaç kişiyiz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25 Havza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81 İl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Nitrat ekibi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Uzmanlıklarımız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Ziraat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Çevre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Jeoloji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Kimya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Su ürünleri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Veterinerlik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Gıda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Eğitim Derecemiz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MYO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Fakülte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Lisans Üstü</a:t>
          </a:r>
        </a:p>
        <a:p>
          <a:pPr marL="228600" lvl="2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Doktora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Değişken personel</a:t>
          </a:r>
        </a:p>
      </dsp:txBody>
      <dsp:txXfrm>
        <a:off x="3094" y="385901"/>
        <a:ext cx="1860500" cy="3996720"/>
      </dsp:txXfrm>
    </dsp:sp>
    <dsp:sp modelId="{4BF12B2B-5AAE-488C-8EB3-7FD0B1C8986F}">
      <dsp:nvSpPr>
        <dsp:cNvPr id="0" name=""/>
        <dsp:cNvSpPr/>
      </dsp:nvSpPr>
      <dsp:spPr>
        <a:xfrm>
          <a:off x="2124064" y="11501"/>
          <a:ext cx="1860500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300" kern="1200" dirty="0"/>
            <a:t>İşin Mahiyeti</a:t>
          </a:r>
        </a:p>
      </dsp:txBody>
      <dsp:txXfrm>
        <a:off x="2124064" y="11501"/>
        <a:ext cx="1860500" cy="374400"/>
      </dsp:txXfrm>
    </dsp:sp>
    <dsp:sp modelId="{4B91418F-71D5-4487-ACFC-DDFBC50DDB1C}">
      <dsp:nvSpPr>
        <dsp:cNvPr id="0" name=""/>
        <dsp:cNvSpPr/>
      </dsp:nvSpPr>
      <dsp:spPr>
        <a:xfrm>
          <a:off x="2124064" y="385901"/>
          <a:ext cx="1860500" cy="3996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Sularda izleme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Çiftliklerde izleme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Laboratuvar analizi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Veri girişi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Raporlama</a:t>
          </a:r>
        </a:p>
      </dsp:txBody>
      <dsp:txXfrm>
        <a:off x="2124064" y="385901"/>
        <a:ext cx="1860500" cy="3996720"/>
      </dsp:txXfrm>
    </dsp:sp>
    <dsp:sp modelId="{6F98E625-2E64-4D1C-B442-7A1804D4ACBB}">
      <dsp:nvSpPr>
        <dsp:cNvPr id="0" name=""/>
        <dsp:cNvSpPr/>
      </dsp:nvSpPr>
      <dsp:spPr>
        <a:xfrm>
          <a:off x="4245035" y="11501"/>
          <a:ext cx="1860500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300" kern="1200" dirty="0"/>
            <a:t>Süre</a:t>
          </a:r>
        </a:p>
      </dsp:txBody>
      <dsp:txXfrm>
        <a:off x="4245035" y="11501"/>
        <a:ext cx="1860500" cy="374400"/>
      </dsp:txXfrm>
    </dsp:sp>
    <dsp:sp modelId="{F65A89F4-B41E-4941-A4C3-B2BDE9799F4A}">
      <dsp:nvSpPr>
        <dsp:cNvPr id="0" name=""/>
        <dsp:cNvSpPr/>
      </dsp:nvSpPr>
      <dsp:spPr>
        <a:xfrm>
          <a:off x="4245035" y="385901"/>
          <a:ext cx="1860500" cy="3996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Dünya’da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Avrupa’da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Türkiye’de</a:t>
          </a:r>
        </a:p>
      </dsp:txBody>
      <dsp:txXfrm>
        <a:off x="4245035" y="385901"/>
        <a:ext cx="1860500" cy="3996720"/>
      </dsp:txXfrm>
    </dsp:sp>
    <dsp:sp modelId="{062A557F-F58F-4CF1-B787-B0F0D606ED30}">
      <dsp:nvSpPr>
        <dsp:cNvPr id="0" name=""/>
        <dsp:cNvSpPr/>
      </dsp:nvSpPr>
      <dsp:spPr>
        <a:xfrm>
          <a:off x="6366005" y="11501"/>
          <a:ext cx="1860500" cy="374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300" kern="1200" dirty="0"/>
            <a:t>Eğitim</a:t>
          </a:r>
        </a:p>
      </dsp:txBody>
      <dsp:txXfrm>
        <a:off x="6366005" y="11501"/>
        <a:ext cx="1860500" cy="374400"/>
      </dsp:txXfrm>
    </dsp:sp>
    <dsp:sp modelId="{62F95D34-0B05-4580-BFCB-A330C8366036}">
      <dsp:nvSpPr>
        <dsp:cNvPr id="0" name=""/>
        <dsp:cNvSpPr/>
      </dsp:nvSpPr>
      <dsp:spPr>
        <a:xfrm>
          <a:off x="6366005" y="385901"/>
          <a:ext cx="1860500" cy="39967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Üniversitede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Eğitim Toplantıları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1300" kern="1200" dirty="0"/>
            <a:t>Projeler</a:t>
          </a:r>
        </a:p>
      </dsp:txBody>
      <dsp:txXfrm>
        <a:off x="6366005" y="385901"/>
        <a:ext cx="1860500" cy="399672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121965-904F-45E9-AC52-7369C8816EEF}">
      <dsp:nvSpPr>
        <dsp:cNvPr id="0" name=""/>
        <dsp:cNvSpPr/>
      </dsp:nvSpPr>
      <dsp:spPr>
        <a:xfrm>
          <a:off x="718241" y="0"/>
          <a:ext cx="4725909" cy="472590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Diğer Sektörler</a:t>
          </a:r>
        </a:p>
      </dsp:txBody>
      <dsp:txXfrm>
        <a:off x="2195088" y="236295"/>
        <a:ext cx="1772215" cy="472590"/>
      </dsp:txXfrm>
    </dsp:sp>
    <dsp:sp modelId="{A7CD04A3-2630-4FD9-BC5D-2171C552DC51}">
      <dsp:nvSpPr>
        <dsp:cNvPr id="0" name=""/>
        <dsp:cNvSpPr/>
      </dsp:nvSpPr>
      <dsp:spPr>
        <a:xfrm>
          <a:off x="1072684" y="708886"/>
          <a:ext cx="4017022" cy="40170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Sektörün Paydaşları</a:t>
          </a:r>
        </a:p>
      </dsp:txBody>
      <dsp:txXfrm>
        <a:off x="2215025" y="939865"/>
        <a:ext cx="1732341" cy="461957"/>
      </dsp:txXfrm>
    </dsp:sp>
    <dsp:sp modelId="{62DB5F36-9398-4765-A461-E565EBCCF348}">
      <dsp:nvSpPr>
        <dsp:cNvPr id="0" name=""/>
        <dsp:cNvSpPr/>
      </dsp:nvSpPr>
      <dsp:spPr>
        <a:xfrm>
          <a:off x="1427127" y="1417772"/>
          <a:ext cx="3308136" cy="33081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kern="1200" dirty="0"/>
            <a:t>İl Müdürlükleri Nitrat Ekibi</a:t>
          </a:r>
        </a:p>
      </dsp:txBody>
      <dsp:txXfrm>
        <a:off x="2225215" y="1646034"/>
        <a:ext cx="1711960" cy="456522"/>
      </dsp:txXfrm>
    </dsp:sp>
    <dsp:sp modelId="{25B23A43-DB4A-410E-AD3A-1388F6680880}">
      <dsp:nvSpPr>
        <dsp:cNvPr id="0" name=""/>
        <dsp:cNvSpPr/>
      </dsp:nvSpPr>
      <dsp:spPr>
        <a:xfrm>
          <a:off x="1781571" y="2126659"/>
          <a:ext cx="2599249" cy="25992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0" i="0" u="none" kern="1200" dirty="0"/>
            <a:t>Eğiticiler</a:t>
          </a:r>
          <a:endParaRPr lang="tr-TR" sz="1200" u="none" kern="1200" dirty="0"/>
        </a:p>
      </dsp:txBody>
      <dsp:txXfrm>
        <a:off x="2379398" y="2360591"/>
        <a:ext cx="1403594" cy="467864"/>
      </dsp:txXfrm>
    </dsp:sp>
    <dsp:sp modelId="{D3659AD4-BCB8-44F3-AB0D-2B8FC267AEE7}">
      <dsp:nvSpPr>
        <dsp:cNvPr id="0" name=""/>
        <dsp:cNvSpPr/>
      </dsp:nvSpPr>
      <dsp:spPr>
        <a:xfrm>
          <a:off x="2136014" y="2835545"/>
          <a:ext cx="1890363" cy="189036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u="none" kern="1200" dirty="0"/>
            <a:t>Tar. Çev. Doğ. Kay. Kor. Dairesi</a:t>
          </a:r>
        </a:p>
      </dsp:txBody>
      <dsp:txXfrm>
        <a:off x="2412851" y="3308136"/>
        <a:ext cx="1336688" cy="9451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0A3F8B-C74A-47C0-8123-54B0291A5CC1}">
      <dsp:nvSpPr>
        <dsp:cNvPr id="0" name=""/>
        <dsp:cNvSpPr/>
      </dsp:nvSpPr>
      <dsp:spPr>
        <a:xfrm>
          <a:off x="-5068639" y="-776514"/>
          <a:ext cx="6036254" cy="6036254"/>
        </a:xfrm>
        <a:prstGeom prst="blockArc">
          <a:avLst>
            <a:gd name="adj1" fmla="val 18900000"/>
            <a:gd name="adj2" fmla="val 2700000"/>
            <a:gd name="adj3" fmla="val 358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73ECE1-854A-4B05-B6DA-4B4B9FBECD3E}">
      <dsp:nvSpPr>
        <dsp:cNvPr id="0" name=""/>
        <dsp:cNvSpPr/>
      </dsp:nvSpPr>
      <dsp:spPr>
        <a:xfrm>
          <a:off x="360960" y="236086"/>
          <a:ext cx="5673231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b="1" kern="1200" dirty="0">
              <a:solidFill>
                <a:schemeClr val="tx1"/>
              </a:solidFill>
            </a:rPr>
            <a:t>NEP Eğitiminde kullanılacak materyaller</a:t>
          </a:r>
          <a:endParaRPr lang="tr-TR" sz="2000" kern="1200" dirty="0">
            <a:solidFill>
              <a:schemeClr val="tx1"/>
            </a:solidFill>
          </a:endParaRPr>
        </a:p>
      </dsp:txBody>
      <dsp:txXfrm>
        <a:off x="360960" y="236086"/>
        <a:ext cx="5673231" cy="471993"/>
      </dsp:txXfrm>
    </dsp:sp>
    <dsp:sp modelId="{0E56542C-A696-4B93-AA70-114DFF454E94}">
      <dsp:nvSpPr>
        <dsp:cNvPr id="0" name=""/>
        <dsp:cNvSpPr/>
      </dsp:nvSpPr>
      <dsp:spPr>
        <a:xfrm>
          <a:off x="65964" y="177087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B615AE-1AC4-4D47-8FC5-5876A70FC2A5}">
      <dsp:nvSpPr>
        <dsp:cNvPr id="0" name=""/>
        <dsp:cNvSpPr/>
      </dsp:nvSpPr>
      <dsp:spPr>
        <a:xfrm>
          <a:off x="749207" y="943987"/>
          <a:ext cx="5284984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Proje eğitim kaynakları</a:t>
          </a:r>
        </a:p>
      </dsp:txBody>
      <dsp:txXfrm>
        <a:off x="749207" y="943987"/>
        <a:ext cx="5284984" cy="471993"/>
      </dsp:txXfrm>
    </dsp:sp>
    <dsp:sp modelId="{928692E3-761D-4E52-B495-C0DF18ABB3AD}">
      <dsp:nvSpPr>
        <dsp:cNvPr id="0" name=""/>
        <dsp:cNvSpPr/>
      </dsp:nvSpPr>
      <dsp:spPr>
        <a:xfrm>
          <a:off x="454211" y="884988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87467E-A4CE-4CCA-93F4-4F390DF3A784}">
      <dsp:nvSpPr>
        <dsp:cNvPr id="0" name=""/>
        <dsp:cNvSpPr/>
      </dsp:nvSpPr>
      <dsp:spPr>
        <a:xfrm>
          <a:off x="926743" y="1651889"/>
          <a:ext cx="5107448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Uygulama rehberleri</a:t>
          </a:r>
        </a:p>
      </dsp:txBody>
      <dsp:txXfrm>
        <a:off x="926743" y="1651889"/>
        <a:ext cx="5107448" cy="471993"/>
      </dsp:txXfrm>
    </dsp:sp>
    <dsp:sp modelId="{DAFBBFF5-88D5-44DA-AECE-4C3EB8D1DD70}">
      <dsp:nvSpPr>
        <dsp:cNvPr id="0" name=""/>
        <dsp:cNvSpPr/>
      </dsp:nvSpPr>
      <dsp:spPr>
        <a:xfrm>
          <a:off x="631747" y="1592889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BF064E-9ABC-4145-BF6B-773BFDAA8F5D}">
      <dsp:nvSpPr>
        <dsp:cNvPr id="0" name=""/>
        <dsp:cNvSpPr/>
      </dsp:nvSpPr>
      <dsp:spPr>
        <a:xfrm>
          <a:off x="926743" y="2359341"/>
          <a:ext cx="5107448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NİBİS</a:t>
          </a:r>
        </a:p>
      </dsp:txBody>
      <dsp:txXfrm>
        <a:off x="926743" y="2359341"/>
        <a:ext cx="5107448" cy="471993"/>
      </dsp:txXfrm>
    </dsp:sp>
    <dsp:sp modelId="{3E736261-A2CF-49C4-8C84-02AA999E0BF6}">
      <dsp:nvSpPr>
        <dsp:cNvPr id="0" name=""/>
        <dsp:cNvSpPr/>
      </dsp:nvSpPr>
      <dsp:spPr>
        <a:xfrm>
          <a:off x="631747" y="2300342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85905-17E9-4B81-8A8B-199CC73A2EF5}">
      <dsp:nvSpPr>
        <dsp:cNvPr id="0" name=""/>
        <dsp:cNvSpPr/>
      </dsp:nvSpPr>
      <dsp:spPr>
        <a:xfrm>
          <a:off x="749207" y="3067243"/>
          <a:ext cx="5284984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CİBİS</a:t>
          </a:r>
        </a:p>
      </dsp:txBody>
      <dsp:txXfrm>
        <a:off x="749207" y="3067243"/>
        <a:ext cx="5284984" cy="471993"/>
      </dsp:txXfrm>
    </dsp:sp>
    <dsp:sp modelId="{7B35BB84-7ABA-4F86-9B0C-7C73BFE061DB}">
      <dsp:nvSpPr>
        <dsp:cNvPr id="0" name=""/>
        <dsp:cNvSpPr/>
      </dsp:nvSpPr>
      <dsp:spPr>
        <a:xfrm>
          <a:off x="454211" y="3008243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AAF70A-EA2D-4E4C-A7F9-C46F6AB2ABCF}">
      <dsp:nvSpPr>
        <dsp:cNvPr id="0" name=""/>
        <dsp:cNvSpPr/>
      </dsp:nvSpPr>
      <dsp:spPr>
        <a:xfrm>
          <a:off x="360960" y="3775144"/>
          <a:ext cx="5673231" cy="4719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4645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000" kern="1200" dirty="0"/>
            <a:t>Medya materyalleri</a:t>
          </a:r>
        </a:p>
      </dsp:txBody>
      <dsp:txXfrm>
        <a:off x="360960" y="3775144"/>
        <a:ext cx="5673231" cy="471993"/>
      </dsp:txXfrm>
    </dsp:sp>
    <dsp:sp modelId="{7A202A91-41BD-4FBC-A921-F97DDFF0B158}">
      <dsp:nvSpPr>
        <dsp:cNvPr id="0" name=""/>
        <dsp:cNvSpPr/>
      </dsp:nvSpPr>
      <dsp:spPr>
        <a:xfrm>
          <a:off x="65964" y="3716145"/>
          <a:ext cx="589992" cy="589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9AAAA-005C-41F7-BDCB-E58B7A5C0676}">
      <dsp:nvSpPr>
        <dsp:cNvPr id="0" name=""/>
        <dsp:cNvSpPr/>
      </dsp:nvSpPr>
      <dsp:spPr>
        <a:xfrm>
          <a:off x="0" y="0"/>
          <a:ext cx="7881042" cy="542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b="1" kern="1200" dirty="0"/>
            <a:t>NİTRAT EYLEM PLANLARININ İZLENMESİ VE ÇEVRE DOSTU TARIMSAL UYGULAMALAR EĞİTİMİ</a:t>
          </a:r>
          <a:endParaRPr lang="tr-TR" sz="1200" kern="1200" dirty="0"/>
        </a:p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kern="1200" dirty="0"/>
            <a:t>31 Ekim-04 Kasım 2022 – ANTALYA</a:t>
          </a:r>
        </a:p>
      </dsp:txBody>
      <dsp:txXfrm>
        <a:off x="1630456" y="0"/>
        <a:ext cx="6250585" cy="542484"/>
      </dsp:txXfrm>
    </dsp:sp>
    <dsp:sp modelId="{1BCB00F2-FE20-442A-BEE5-198DB5578984}">
      <dsp:nvSpPr>
        <dsp:cNvPr id="0" name=""/>
        <dsp:cNvSpPr/>
      </dsp:nvSpPr>
      <dsp:spPr>
        <a:xfrm>
          <a:off x="54248" y="54248"/>
          <a:ext cx="1576208" cy="4339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DA5CC8-A2C6-4BF9-BABA-39DB7BBAAAC6}">
      <dsp:nvSpPr>
        <dsp:cNvPr id="0" name=""/>
        <dsp:cNvSpPr/>
      </dsp:nvSpPr>
      <dsp:spPr>
        <a:xfrm>
          <a:off x="0" y="596732"/>
          <a:ext cx="7881042" cy="542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b="1" kern="1200" dirty="0"/>
            <a:t>GÜBRELER, GÜBRELEME VE ARAZİ YÖNETİMİ UYGULAMALARI EĞİTİM PROGRAMI</a:t>
          </a:r>
        </a:p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kern="1200" dirty="0"/>
            <a:t>28 Kasım – 02 Aralık 2022 – ANTALYA</a:t>
          </a:r>
        </a:p>
      </dsp:txBody>
      <dsp:txXfrm>
        <a:off x="1630456" y="596732"/>
        <a:ext cx="6250585" cy="542484"/>
      </dsp:txXfrm>
    </dsp:sp>
    <dsp:sp modelId="{F7BEAC93-8CAD-4060-8A3E-EA3B02837926}">
      <dsp:nvSpPr>
        <dsp:cNvPr id="0" name=""/>
        <dsp:cNvSpPr/>
      </dsp:nvSpPr>
      <dsp:spPr>
        <a:xfrm>
          <a:off x="54248" y="650981"/>
          <a:ext cx="1576208" cy="4339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0AD423-711A-49F7-BF42-30ABDB4542DB}">
      <dsp:nvSpPr>
        <dsp:cNvPr id="0" name=""/>
        <dsp:cNvSpPr/>
      </dsp:nvSpPr>
      <dsp:spPr>
        <a:xfrm>
          <a:off x="0" y="1193465"/>
          <a:ext cx="7881042" cy="542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b="1" kern="1200" dirty="0"/>
            <a:t>NİTRAT EYLEM PLANLARI İZLEME VE RAPORLAMA EĞİTİM PROGRAMI</a:t>
          </a:r>
          <a:endParaRPr lang="tr-TR" sz="1200" kern="1200" dirty="0"/>
        </a:p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b="0" kern="1200" dirty="0"/>
            <a:t>??-?? ???? 2023, ANTALYA</a:t>
          </a:r>
        </a:p>
      </dsp:txBody>
      <dsp:txXfrm>
        <a:off x="1630456" y="1193465"/>
        <a:ext cx="6250585" cy="542484"/>
      </dsp:txXfrm>
    </dsp:sp>
    <dsp:sp modelId="{0AF7DDBB-933C-4C85-ADCB-2B39D01A01D3}">
      <dsp:nvSpPr>
        <dsp:cNvPr id="0" name=""/>
        <dsp:cNvSpPr/>
      </dsp:nvSpPr>
      <dsp:spPr>
        <a:xfrm>
          <a:off x="54248" y="1247713"/>
          <a:ext cx="1576208" cy="4339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19608F-7B43-4550-97FC-B0007381CA66}">
      <dsp:nvSpPr>
        <dsp:cNvPr id="0" name=""/>
        <dsp:cNvSpPr/>
      </dsp:nvSpPr>
      <dsp:spPr>
        <a:xfrm>
          <a:off x="0" y="1790197"/>
          <a:ext cx="7881042" cy="542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/>
            <a:t>COĞRAFİ BİLGİ SİSTEMLERİ EĞİTİMİ 2023. ANKARA</a:t>
          </a:r>
        </a:p>
      </dsp:txBody>
      <dsp:txXfrm>
        <a:off x="1630456" y="1790197"/>
        <a:ext cx="6250585" cy="542484"/>
      </dsp:txXfrm>
    </dsp:sp>
    <dsp:sp modelId="{A0DA6516-30EF-43E3-9CB3-29876D6D15CB}">
      <dsp:nvSpPr>
        <dsp:cNvPr id="0" name=""/>
        <dsp:cNvSpPr/>
      </dsp:nvSpPr>
      <dsp:spPr>
        <a:xfrm>
          <a:off x="54248" y="1844446"/>
          <a:ext cx="1576208" cy="4339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29DDF-9282-42E7-8459-AA6026371F11}">
      <dsp:nvSpPr>
        <dsp:cNvPr id="0" name=""/>
        <dsp:cNvSpPr/>
      </dsp:nvSpPr>
      <dsp:spPr>
        <a:xfrm>
          <a:off x="0" y="2386930"/>
          <a:ext cx="7881042" cy="542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200" b="1" kern="1200" dirty="0"/>
            <a:t>NİBİS-CİBİS-NEP EĞİTİMİ  EĞİTİMİ 2023. ANKARA</a:t>
          </a:r>
          <a:endParaRPr lang="tr-TR" sz="1200" b="0" kern="1200" dirty="0"/>
        </a:p>
      </dsp:txBody>
      <dsp:txXfrm>
        <a:off x="1630456" y="2386930"/>
        <a:ext cx="6250585" cy="542484"/>
      </dsp:txXfrm>
    </dsp:sp>
    <dsp:sp modelId="{7C825901-5254-4BB9-8D3F-C98B5A34DD44}">
      <dsp:nvSpPr>
        <dsp:cNvPr id="0" name=""/>
        <dsp:cNvSpPr/>
      </dsp:nvSpPr>
      <dsp:spPr>
        <a:xfrm>
          <a:off x="54248" y="2441178"/>
          <a:ext cx="1576208" cy="4339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253BF0-8E8B-4350-AA45-6C3E04134631}">
      <dsp:nvSpPr>
        <dsp:cNvPr id="0" name=""/>
        <dsp:cNvSpPr/>
      </dsp:nvSpPr>
      <dsp:spPr>
        <a:xfrm>
          <a:off x="0" y="2983663"/>
          <a:ext cx="7881042" cy="542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b="1" kern="1200" dirty="0"/>
            <a:t>EĞİTİCİLERİN EĞİTİMİ PROGRAMI</a:t>
          </a:r>
          <a:br>
            <a:rPr lang="tr-TR" sz="1200" b="1" kern="1200" dirty="0"/>
          </a:br>
          <a:r>
            <a:rPr lang="tr-TR" sz="1200" kern="1200" dirty="0"/>
            <a:t>3-10 Haziran – Kızılcahamam, Ankara</a:t>
          </a:r>
          <a:endParaRPr lang="tr-TR" sz="1200" b="0" kern="1200" dirty="0"/>
        </a:p>
      </dsp:txBody>
      <dsp:txXfrm>
        <a:off x="1630456" y="2983663"/>
        <a:ext cx="6250585" cy="542484"/>
      </dsp:txXfrm>
    </dsp:sp>
    <dsp:sp modelId="{25BB47C8-2DD5-451F-8A21-D2DC2317769B}">
      <dsp:nvSpPr>
        <dsp:cNvPr id="0" name=""/>
        <dsp:cNvSpPr/>
      </dsp:nvSpPr>
      <dsp:spPr>
        <a:xfrm>
          <a:off x="54248" y="3037911"/>
          <a:ext cx="1576208" cy="4339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3BEB3B-9A3C-4CAC-B15F-CB4ADEEADFBF}">
      <dsp:nvSpPr>
        <dsp:cNvPr id="0" name=""/>
        <dsp:cNvSpPr/>
      </dsp:nvSpPr>
      <dsp:spPr>
        <a:xfrm>
          <a:off x="0" y="3580395"/>
          <a:ext cx="7881042" cy="5424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200" b="1" kern="1200" dirty="0"/>
            <a:t>SEMİNER, ÇALIŞTAY, KONFERANS TOPLANTILARINA AİT ÇIKTILAR</a:t>
          </a:r>
        </a:p>
      </dsp:txBody>
      <dsp:txXfrm>
        <a:off x="1630456" y="3580395"/>
        <a:ext cx="6250585" cy="542484"/>
      </dsp:txXfrm>
    </dsp:sp>
    <dsp:sp modelId="{DA481BF6-500F-4AB9-85FD-D2625393072C}">
      <dsp:nvSpPr>
        <dsp:cNvPr id="0" name=""/>
        <dsp:cNvSpPr/>
      </dsp:nvSpPr>
      <dsp:spPr>
        <a:xfrm>
          <a:off x="54248" y="3634644"/>
          <a:ext cx="1576208" cy="43398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9AAAA-005C-41F7-BDCB-E58B7A5C0676}">
      <dsp:nvSpPr>
        <dsp:cNvPr id="0" name=""/>
        <dsp:cNvSpPr/>
      </dsp:nvSpPr>
      <dsp:spPr>
        <a:xfrm>
          <a:off x="0" y="0"/>
          <a:ext cx="8229600" cy="9599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800" b="0" i="0" kern="1200" dirty="0"/>
            <a:t>NEP izleme ve raporlaması için kılavuz</a:t>
          </a:r>
          <a:endParaRPr lang="tr-TR" sz="1800" kern="1200" dirty="0"/>
        </a:p>
      </dsp:txBody>
      <dsp:txXfrm>
        <a:off x="1741913" y="0"/>
        <a:ext cx="6487686" cy="959934"/>
      </dsp:txXfrm>
    </dsp:sp>
    <dsp:sp modelId="{1BCB00F2-FE20-442A-BEE5-198DB5578984}">
      <dsp:nvSpPr>
        <dsp:cNvPr id="0" name=""/>
        <dsp:cNvSpPr/>
      </dsp:nvSpPr>
      <dsp:spPr>
        <a:xfrm>
          <a:off x="95993" y="95993"/>
          <a:ext cx="1645920" cy="76794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DA5CC8-A2C6-4BF9-BABA-39DB7BBAAAC6}">
      <dsp:nvSpPr>
        <dsp:cNvPr id="0" name=""/>
        <dsp:cNvSpPr/>
      </dsp:nvSpPr>
      <dsp:spPr>
        <a:xfrm>
          <a:off x="0" y="1055928"/>
          <a:ext cx="8229600" cy="9599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r>
            <a:rPr lang="tr-TR" sz="1800" b="0" i="0" kern="1200" dirty="0"/>
            <a:t>Yıllık ve dört yıllık izleme raporu şablonları </a:t>
          </a:r>
          <a:endParaRPr lang="tr-TR" sz="1800" kern="1200" dirty="0"/>
        </a:p>
      </dsp:txBody>
      <dsp:txXfrm>
        <a:off x="1741913" y="1055928"/>
        <a:ext cx="6487686" cy="959934"/>
      </dsp:txXfrm>
    </dsp:sp>
    <dsp:sp modelId="{F7BEAC93-8CAD-4060-8A3E-EA3B02837926}">
      <dsp:nvSpPr>
        <dsp:cNvPr id="0" name=""/>
        <dsp:cNvSpPr/>
      </dsp:nvSpPr>
      <dsp:spPr>
        <a:xfrm>
          <a:off x="95993" y="1151921"/>
          <a:ext cx="1645920" cy="76794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0AD423-711A-49F7-BF42-30ABDB4542DB}">
      <dsp:nvSpPr>
        <dsp:cNvPr id="0" name=""/>
        <dsp:cNvSpPr/>
      </dsp:nvSpPr>
      <dsp:spPr>
        <a:xfrm>
          <a:off x="0" y="2111856"/>
          <a:ext cx="8229600" cy="9599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0" kern="1200" dirty="0"/>
            <a:t>NİBİS ve CİBİS Kullanım Kılavuzu</a:t>
          </a:r>
        </a:p>
      </dsp:txBody>
      <dsp:txXfrm>
        <a:off x="1741913" y="2111856"/>
        <a:ext cx="6487686" cy="959934"/>
      </dsp:txXfrm>
    </dsp:sp>
    <dsp:sp modelId="{0AF7DDBB-933C-4C85-ADCB-2B39D01A01D3}">
      <dsp:nvSpPr>
        <dsp:cNvPr id="0" name=""/>
        <dsp:cNvSpPr/>
      </dsp:nvSpPr>
      <dsp:spPr>
        <a:xfrm>
          <a:off x="95993" y="2207850"/>
          <a:ext cx="1645920" cy="76794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19608F-7B43-4550-97FC-B0007381CA66}">
      <dsp:nvSpPr>
        <dsp:cNvPr id="0" name=""/>
        <dsp:cNvSpPr/>
      </dsp:nvSpPr>
      <dsp:spPr>
        <a:xfrm>
          <a:off x="0" y="3167785"/>
          <a:ext cx="8229600" cy="9599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1800" b="0" kern="1200" dirty="0"/>
            <a:t>Çiftlik bilgi kartı uygulama rehberi </a:t>
          </a:r>
        </a:p>
      </dsp:txBody>
      <dsp:txXfrm>
        <a:off x="1741913" y="3167785"/>
        <a:ext cx="6487686" cy="959934"/>
      </dsp:txXfrm>
    </dsp:sp>
    <dsp:sp modelId="{A0DA6516-30EF-43E3-9CB3-29876D6D15CB}">
      <dsp:nvSpPr>
        <dsp:cNvPr id="0" name=""/>
        <dsp:cNvSpPr/>
      </dsp:nvSpPr>
      <dsp:spPr>
        <a:xfrm>
          <a:off x="95993" y="3263778"/>
          <a:ext cx="1645920" cy="767947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9AAAA-005C-41F7-BDCB-E58B7A5C0676}">
      <dsp:nvSpPr>
        <dsp:cNvPr id="0" name=""/>
        <dsp:cNvSpPr/>
      </dsp:nvSpPr>
      <dsp:spPr>
        <a:xfrm>
          <a:off x="0" y="0"/>
          <a:ext cx="8229600" cy="41301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endParaRPr lang="tr-TR" sz="1200" kern="1200" dirty="0"/>
        </a:p>
      </dsp:txBody>
      <dsp:txXfrm>
        <a:off x="2058934" y="0"/>
        <a:ext cx="6170665" cy="4130140"/>
      </dsp:txXfrm>
    </dsp:sp>
    <dsp:sp modelId="{1BCB00F2-FE20-442A-BEE5-198DB5578984}">
      <dsp:nvSpPr>
        <dsp:cNvPr id="0" name=""/>
        <dsp:cNvSpPr/>
      </dsp:nvSpPr>
      <dsp:spPr>
        <a:xfrm>
          <a:off x="413013" y="413014"/>
          <a:ext cx="1645920" cy="3304112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39AAAA-005C-41F7-BDCB-E58B7A5C0676}">
      <dsp:nvSpPr>
        <dsp:cNvPr id="0" name=""/>
        <dsp:cNvSpPr/>
      </dsp:nvSpPr>
      <dsp:spPr>
        <a:xfrm>
          <a:off x="0" y="0"/>
          <a:ext cx="8229600" cy="413014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150000"/>
            </a:lnSpc>
            <a:spcBef>
              <a:spcPct val="0"/>
            </a:spcBef>
            <a:spcAft>
              <a:spcPts val="600"/>
            </a:spcAft>
            <a:buNone/>
          </a:pPr>
          <a:endParaRPr lang="tr-TR" sz="1200" kern="1200" dirty="0"/>
        </a:p>
      </dsp:txBody>
      <dsp:txXfrm>
        <a:off x="2058934" y="0"/>
        <a:ext cx="6170665" cy="4130140"/>
      </dsp:txXfrm>
    </dsp:sp>
    <dsp:sp modelId="{1BCB00F2-FE20-442A-BEE5-198DB5578984}">
      <dsp:nvSpPr>
        <dsp:cNvPr id="0" name=""/>
        <dsp:cNvSpPr/>
      </dsp:nvSpPr>
      <dsp:spPr>
        <a:xfrm>
          <a:off x="413013" y="413014"/>
          <a:ext cx="1645920" cy="3304112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12CE76-41C4-451D-A9B5-A182381CB4C6}" type="datetimeFigureOut">
              <a:rPr lang="tr-TR" smtClean="0"/>
              <a:t>2.06.2023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C6F14-6E04-4F95-BDF9-E448F892B5D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9544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>
              <a:defRPr/>
            </a:pPr>
            <a:r>
              <a:rPr lang="tr-TR" sz="4400" b="1" dirty="0">
                <a:solidFill>
                  <a:schemeClr val="bg1"/>
                </a:solidFill>
                <a:latin typeface="Arial" panose="020B0604020202020204" pitchFamily="34" charset="0"/>
              </a:rPr>
              <a:t>Metodolojisi Oluşturularak Suların Tarımsal Kirliliğe Karşı Suların Korunması Projesi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5F86FF-0A6A-4418-9F85-2E81B52051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00" y="6313355"/>
            <a:ext cx="8280000" cy="52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0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9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7F02-C4DA-374C-BDD0-899B50B40B25}" type="datetimeFigureOut">
              <a:rPr lang="en-US" smtClean="0"/>
              <a:t>6/2/23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6A597EA-88A8-48FA-A764-5AF77E9C72DC}"/>
              </a:ext>
            </a:extLst>
          </p:cNvPr>
          <p:cNvGrpSpPr/>
          <p:nvPr userDrawn="1"/>
        </p:nvGrpSpPr>
        <p:grpSpPr>
          <a:xfrm>
            <a:off x="3402000" y="90971"/>
            <a:ext cx="2465400" cy="1509229"/>
            <a:chOff x="3330017" y="103200"/>
            <a:chExt cx="2465400" cy="1509229"/>
          </a:xfrm>
        </p:grpSpPr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987DDE0C-094C-4264-85A7-E8F12D17AD51}"/>
                </a:ext>
              </a:extLst>
            </p:cNvPr>
            <p:cNvGrpSpPr>
              <a:grpSpLocks noChangeAspect="1"/>
            </p:cNvGrpSpPr>
            <p:nvPr userDrawn="1"/>
          </p:nvGrpSpPr>
          <p:grpSpPr bwMode="auto">
            <a:xfrm>
              <a:off x="3348583" y="103200"/>
              <a:ext cx="2446834" cy="1116000"/>
              <a:chOff x="1719" y="5256"/>
              <a:chExt cx="8295" cy="3780"/>
            </a:xfrm>
          </p:grpSpPr>
          <p:sp>
            <p:nvSpPr>
              <p:cNvPr id="10" name="Rectangle 6">
                <a:extLst>
                  <a:ext uri="{FF2B5EF4-FFF2-40B4-BE49-F238E27FC236}">
                    <a16:creationId xmlns:a16="http://schemas.microsoft.com/office/drawing/2014/main" id="{A2302F2B-6EA3-4FE1-AF3B-21F613CC2A3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2601" y="6304"/>
                <a:ext cx="2160" cy="162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</a:pPr>
                <a:endParaRPr lang="fr-FR" sz="2400" dirty="0">
                  <a:solidFill>
                    <a:prstClr val="black"/>
                  </a:solidFill>
                  <a:latin typeface="Arial" charset="0"/>
                  <a:ea typeface="ＭＳ Ｐゴシック" pitchFamily="34" charset="-128"/>
                  <a:cs typeface="Arial" charset="0"/>
                </a:endParaRPr>
              </a:p>
            </p:txBody>
          </p:sp>
          <p:grpSp>
            <p:nvGrpSpPr>
              <p:cNvPr id="11" name="Group 7">
                <a:extLst>
                  <a:ext uri="{FF2B5EF4-FFF2-40B4-BE49-F238E27FC236}">
                    <a16:creationId xmlns:a16="http://schemas.microsoft.com/office/drawing/2014/main" id="{F149B3FC-99C8-4855-ADBB-11304A3A4F22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1719" y="5256"/>
                <a:ext cx="8295" cy="3780"/>
                <a:chOff x="1719" y="5256"/>
                <a:chExt cx="8295" cy="3780"/>
              </a:xfrm>
            </p:grpSpPr>
            <p:sp>
              <p:nvSpPr>
                <p:cNvPr id="12" name="Rectangle 8">
                  <a:extLst>
                    <a:ext uri="{FF2B5EF4-FFF2-40B4-BE49-F238E27FC236}">
                      <a16:creationId xmlns:a16="http://schemas.microsoft.com/office/drawing/2014/main" id="{FC40341F-76B5-403F-8C50-C3BF2D3DE97C}"/>
                    </a:ext>
                  </a:extLst>
                </p:cNvPr>
                <p:cNvSpPr>
                  <a:spLocks noChangeAspect="1" noChangeArrowheads="1"/>
                </p:cNvSpPr>
                <p:nvPr/>
              </p:nvSpPr>
              <p:spPr bwMode="auto">
                <a:xfrm>
                  <a:off x="2265" y="6422"/>
                  <a:ext cx="2418" cy="1590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00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914400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2400" dirty="0">
                    <a:solidFill>
                      <a:prstClr val="black"/>
                    </a:solidFill>
                    <a:latin typeface="Arial" charset="0"/>
                    <a:ea typeface="ＭＳ Ｐゴシック" pitchFamily="34" charset="-128"/>
                    <a:cs typeface="Arial" charset="0"/>
                  </a:endParaRPr>
                </a:p>
              </p:txBody>
            </p:sp>
            <p:pic>
              <p:nvPicPr>
                <p:cNvPr id="13" name="Picture 9" descr="ab_tr_en_color2">
                  <a:extLst>
                    <a:ext uri="{FF2B5EF4-FFF2-40B4-BE49-F238E27FC236}">
                      <a16:creationId xmlns:a16="http://schemas.microsoft.com/office/drawing/2014/main" id="{523C7F66-9404-4B1D-93A6-C2D7387B2D9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19" y="5256"/>
                  <a:ext cx="8295" cy="378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9" name="Text Box 10">
              <a:extLst>
                <a:ext uri="{FF2B5EF4-FFF2-40B4-BE49-F238E27FC236}">
                  <a16:creationId xmlns:a16="http://schemas.microsoft.com/office/drawing/2014/main" id="{73797C34-B0D5-4901-92EF-A3A18310EB0A}"/>
                </a:ext>
              </a:extLst>
            </p:cNvPr>
            <p:cNvSpPr txBox="1">
              <a:spLocks noChangeArrowheads="1"/>
            </p:cNvSpPr>
            <p:nvPr userDrawn="1"/>
          </p:nvSpPr>
          <p:spPr bwMode="auto">
            <a:xfrm>
              <a:off x="3330017" y="1143000"/>
              <a:ext cx="2340000" cy="4694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defTabSz="914400" eaLnBrk="0" fontAlgn="base" hangingPunct="0">
                <a:spcBef>
                  <a:spcPct val="0"/>
                </a:spcBef>
              </a:pPr>
              <a:r>
                <a:rPr lang="tr-TR" altLang="fr-FR" sz="800" dirty="0">
                  <a:solidFill>
                    <a:prstClr val="black"/>
                  </a:solidFill>
                  <a:latin typeface="Arial" panose="020B0604020202020204" pitchFamily="34" charset="0"/>
                  <a:ea typeface="ＭＳ Ｐゴシック" pitchFamily="34" charset="-128"/>
                  <a:cs typeface="Arial" panose="020B0604020202020204" pitchFamily="34" charset="0"/>
                </a:rPr>
                <a:t>Bu proje Avrupa Birliği ve Türkiye Cumhuriyeti tarafından finanse edilmektedir.</a:t>
              </a:r>
              <a:endParaRPr lang="fr-FR" altLang="fr-FR" sz="800" dirty="0">
                <a:solidFill>
                  <a:prstClr val="black"/>
                </a:solidFill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8DC07BB0-367C-4531-9828-27DCB5E936FD}"/>
              </a:ext>
            </a:extLst>
          </p:cNvPr>
          <p:cNvSpPr txBox="1"/>
          <p:nvPr userDrawn="1"/>
        </p:nvSpPr>
        <p:spPr>
          <a:xfrm>
            <a:off x="432000" y="1571323"/>
            <a:ext cx="8280000" cy="46166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Nitrat Eylem Planları İçin İzleme ve Raporlama Metodolojisi Oluşturularak </a:t>
            </a:r>
            <a:b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Suların Tarımsal Kirliliğe Karşı Korunması Projesi</a:t>
            </a:r>
            <a:endParaRPr lang="en-GB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9958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3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2113" y="1574817"/>
            <a:ext cx="9144000" cy="3949175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7887" y="1703714"/>
            <a:ext cx="716400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Nitrat Eylem Planları İçin İzleme ve Raporlama Metodolojisi Oluşturularak Suların Tarımsal Kirliliğe Karşı Korunması Projesi</a:t>
            </a:r>
          </a:p>
          <a:p>
            <a:pPr algn="ctr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1400" b="1" dirty="0" err="1">
                <a:solidFill>
                  <a:schemeClr val="bg1"/>
                </a:solidFill>
                <a:latin typeface="Arial"/>
                <a:cs typeface="Arial"/>
              </a:rPr>
              <a:t>EuropeAid</a:t>
            </a:r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/140563/IH/SER/TR</a:t>
            </a:r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37499" y="4888231"/>
            <a:ext cx="23555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03 – 10 Haziran, 2023</a:t>
            </a:r>
            <a:endParaRPr lang="hr-HR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Kızılcahamam, 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Ank</a:t>
            </a: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ra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4F5689-B1EF-4853-9679-A8131335CE24}"/>
              </a:ext>
            </a:extLst>
          </p:cNvPr>
          <p:cNvSpPr txBox="1"/>
          <p:nvPr/>
        </p:nvSpPr>
        <p:spPr>
          <a:xfrm>
            <a:off x="578225" y="2749711"/>
            <a:ext cx="80413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Eğiticilerin Eğitimi</a:t>
            </a:r>
          </a:p>
          <a:p>
            <a:pPr algn="ctr"/>
            <a:endParaRPr lang="tr-TR" sz="24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</a:rPr>
              <a:t>Nitrat eğitim konusu ile ilgili içerik oluşturma</a:t>
            </a:r>
          </a:p>
          <a:p>
            <a:pPr algn="ctr"/>
            <a:endParaRPr lang="tr-TR" sz="20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tr-TR" sz="2000" b="1" dirty="0">
                <a:solidFill>
                  <a:schemeClr val="bg1"/>
                </a:solidFill>
                <a:latin typeface="Arial" panose="020B0604020202020204" pitchFamily="34" charset="0"/>
              </a:rPr>
              <a:t>Prof. Dr. Levent BAŞAYİĞİT</a:t>
            </a:r>
          </a:p>
        </p:txBody>
      </p:sp>
    </p:spTree>
    <p:extLst>
      <p:ext uri="{BB962C8B-B14F-4D97-AF65-F5344CB8AC3E}">
        <p14:creationId xmlns:p14="http://schemas.microsoft.com/office/powerpoint/2010/main" val="251143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833505117"/>
              </p:ext>
            </p:extLst>
          </p:nvPr>
        </p:nvGraphicFramePr>
        <p:xfrm>
          <a:off x="457200" y="2372008"/>
          <a:ext cx="8229600" cy="4130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3307017" y="2002676"/>
            <a:ext cx="2347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CİBİS Eğitim Erişim Ağı</a:t>
            </a:r>
          </a:p>
        </p:txBody>
      </p:sp>
    </p:spTree>
    <p:extLst>
      <p:ext uri="{BB962C8B-B14F-4D97-AF65-F5344CB8AC3E}">
        <p14:creationId xmlns:p14="http://schemas.microsoft.com/office/powerpoint/2010/main" val="216935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484031082"/>
              </p:ext>
            </p:extLst>
          </p:nvPr>
        </p:nvGraphicFramePr>
        <p:xfrm>
          <a:off x="457200" y="2372008"/>
          <a:ext cx="8229600" cy="4130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3307017" y="2002676"/>
            <a:ext cx="2071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Medya Materyalleri</a:t>
            </a:r>
          </a:p>
        </p:txBody>
      </p:sp>
    </p:spTree>
    <p:extLst>
      <p:ext uri="{BB962C8B-B14F-4D97-AF65-F5344CB8AC3E}">
        <p14:creationId xmlns:p14="http://schemas.microsoft.com/office/powerpoint/2010/main" val="1619195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925956386"/>
              </p:ext>
            </p:extLst>
          </p:nvPr>
        </p:nvGraphicFramePr>
        <p:xfrm>
          <a:off x="1659801" y="2118511"/>
          <a:ext cx="6096000" cy="4483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57388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val="1745706510"/>
              </p:ext>
            </p:extLst>
          </p:nvPr>
        </p:nvGraphicFramePr>
        <p:xfrm>
          <a:off x="457199" y="2435381"/>
          <a:ext cx="8053057" cy="4422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ikdörtgen 6"/>
          <p:cNvSpPr/>
          <p:nvPr/>
        </p:nvSpPr>
        <p:spPr>
          <a:xfrm>
            <a:off x="2710016" y="2066049"/>
            <a:ext cx="37239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Eğitim Programının Genel özellikleri</a:t>
            </a:r>
          </a:p>
        </p:txBody>
      </p:sp>
    </p:spTree>
    <p:extLst>
      <p:ext uri="{BB962C8B-B14F-4D97-AF65-F5344CB8AC3E}">
        <p14:creationId xmlns:p14="http://schemas.microsoft.com/office/powerpoint/2010/main" val="3709050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710016" y="2066049"/>
            <a:ext cx="4151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NEP özelinde eğitim programının kapsamı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951315931"/>
              </p:ext>
            </p:extLst>
          </p:nvPr>
        </p:nvGraphicFramePr>
        <p:xfrm>
          <a:off x="1524000" y="2447201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1348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757511439"/>
              </p:ext>
            </p:extLst>
          </p:nvPr>
        </p:nvGraphicFramePr>
        <p:xfrm>
          <a:off x="384772" y="3223033"/>
          <a:ext cx="8302028" cy="995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Dikdörtgen 5"/>
          <p:cNvSpPr/>
          <p:nvPr/>
        </p:nvSpPr>
        <p:spPr>
          <a:xfrm>
            <a:off x="2710016" y="2066049"/>
            <a:ext cx="3982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NEP eğitim programlarının içeriği-Taslak</a:t>
            </a:r>
          </a:p>
        </p:txBody>
      </p:sp>
    </p:spTree>
    <p:extLst>
      <p:ext uri="{BB962C8B-B14F-4D97-AF65-F5344CB8AC3E}">
        <p14:creationId xmlns:p14="http://schemas.microsoft.com/office/powerpoint/2010/main" val="3419548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049113" y="2076961"/>
            <a:ext cx="45261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NEP eğitim programlarından beklenen çıktılar</a:t>
            </a:r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007914164"/>
              </p:ext>
            </p:extLst>
          </p:nvPr>
        </p:nvGraphicFramePr>
        <p:xfrm>
          <a:off x="1524000" y="26101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5183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2519893" y="2062572"/>
            <a:ext cx="35017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NEP eğitimi değerlendirme araçları</a:t>
            </a:r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345846649"/>
              </p:ext>
            </p:extLst>
          </p:nvPr>
        </p:nvGraphicFramePr>
        <p:xfrm>
          <a:off x="1524000" y="261016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27189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>
            <a:extLst>
              <a:ext uri="{FF2B5EF4-FFF2-40B4-BE49-F238E27FC236}">
                <a16:creationId xmlns:a16="http://schemas.microsoft.com/office/drawing/2014/main" id="{ED5AD2A7-2B86-81CC-82DE-A40349182E67}"/>
              </a:ext>
            </a:extLst>
          </p:cNvPr>
          <p:cNvSpPr txBox="1"/>
          <p:nvPr/>
        </p:nvSpPr>
        <p:spPr>
          <a:xfrm>
            <a:off x="3584575" y="3587234"/>
            <a:ext cx="19748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latin typeface="+mn-lt"/>
                <a:cs typeface="Times New Roman" panose="02020603050405020304" pitchFamily="18" charset="0"/>
              </a:rPr>
              <a:t>TEŞEKKÜR EDERİM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06007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8" name="Diyagram 7"/>
          <p:cNvGraphicFramePr/>
          <p:nvPr>
            <p:extLst>
              <p:ext uri="{D42A27DB-BD31-4B8C-83A1-F6EECF244321}">
                <p14:modId xmlns:p14="http://schemas.microsoft.com/office/powerpoint/2010/main" val="910055360"/>
              </p:ext>
            </p:extLst>
          </p:nvPr>
        </p:nvGraphicFramePr>
        <p:xfrm>
          <a:off x="1439501" y="2163780"/>
          <a:ext cx="6264998" cy="46036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21322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2762285605"/>
              </p:ext>
            </p:extLst>
          </p:nvPr>
        </p:nvGraphicFramePr>
        <p:xfrm>
          <a:off x="1659801" y="2118511"/>
          <a:ext cx="6096000" cy="4483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9838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545796872"/>
              </p:ext>
            </p:extLst>
          </p:nvPr>
        </p:nvGraphicFramePr>
        <p:xfrm>
          <a:off x="457200" y="2463876"/>
          <a:ext cx="8229600" cy="4394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3891012" y="2031169"/>
            <a:ext cx="937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/>
              <a:t>Kapsam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46696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3703035040"/>
              </p:ext>
            </p:extLst>
          </p:nvPr>
        </p:nvGraphicFramePr>
        <p:xfrm>
          <a:off x="1524000" y="2113984"/>
          <a:ext cx="6162392" cy="4725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999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3" name="Diyagram 2"/>
          <p:cNvGraphicFramePr/>
          <p:nvPr>
            <p:extLst>
              <p:ext uri="{D42A27DB-BD31-4B8C-83A1-F6EECF244321}">
                <p14:modId xmlns:p14="http://schemas.microsoft.com/office/powerpoint/2010/main" val="287061592"/>
              </p:ext>
            </p:extLst>
          </p:nvPr>
        </p:nvGraphicFramePr>
        <p:xfrm>
          <a:off x="1659801" y="2118511"/>
          <a:ext cx="6096000" cy="4483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520454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2023144688"/>
              </p:ext>
            </p:extLst>
          </p:nvPr>
        </p:nvGraphicFramePr>
        <p:xfrm>
          <a:off x="805758" y="2372008"/>
          <a:ext cx="7881042" cy="4130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3475000" y="2013590"/>
            <a:ext cx="26087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Proje eğitim dokümanları</a:t>
            </a:r>
          </a:p>
        </p:txBody>
      </p:sp>
    </p:spTree>
    <p:extLst>
      <p:ext uri="{BB962C8B-B14F-4D97-AF65-F5344CB8AC3E}">
        <p14:creationId xmlns:p14="http://schemas.microsoft.com/office/powerpoint/2010/main" val="9015602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39340300"/>
              </p:ext>
            </p:extLst>
          </p:nvPr>
        </p:nvGraphicFramePr>
        <p:xfrm>
          <a:off x="457200" y="2372008"/>
          <a:ext cx="8229600" cy="4130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3307017" y="2002676"/>
            <a:ext cx="21939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Uygulama Rehberleri</a:t>
            </a:r>
          </a:p>
        </p:txBody>
      </p:sp>
    </p:spTree>
    <p:extLst>
      <p:ext uri="{BB962C8B-B14F-4D97-AF65-F5344CB8AC3E}">
        <p14:creationId xmlns:p14="http://schemas.microsoft.com/office/powerpoint/2010/main" val="9385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graphicFrame>
        <p:nvGraphicFramePr>
          <p:cNvPr id="4" name="Diyagram 3"/>
          <p:cNvGraphicFramePr/>
          <p:nvPr>
            <p:extLst>
              <p:ext uri="{D42A27DB-BD31-4B8C-83A1-F6EECF244321}">
                <p14:modId xmlns:p14="http://schemas.microsoft.com/office/powerpoint/2010/main" val="1833505117"/>
              </p:ext>
            </p:extLst>
          </p:nvPr>
        </p:nvGraphicFramePr>
        <p:xfrm>
          <a:off x="457200" y="2372008"/>
          <a:ext cx="8229600" cy="41301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Dikdörtgen 4"/>
          <p:cNvSpPr/>
          <p:nvPr/>
        </p:nvSpPr>
        <p:spPr>
          <a:xfrm>
            <a:off x="3307017" y="2002676"/>
            <a:ext cx="2347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b="1" dirty="0"/>
              <a:t>NİBİS Eğitim Erişim Ağı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 rotWithShape="1">
          <a:blip r:embed="rId7"/>
          <a:srcRect l="20198" t="17833" r="21188" b="23729"/>
          <a:stretch/>
        </p:blipFill>
        <p:spPr>
          <a:xfrm>
            <a:off x="2770360" y="2902725"/>
            <a:ext cx="5359651" cy="300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206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3814</TotalTime>
  <Words>489</Words>
  <Application>Microsoft Macintosh PowerPoint</Application>
  <PresentationFormat>Ekran Gösterisi (4:3)</PresentationFormat>
  <Paragraphs>157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gizem akgulgil</dc:creator>
  <cp:lastModifiedBy>Begum Aykal (BEGA)</cp:lastModifiedBy>
  <cp:revision>195</cp:revision>
  <dcterms:created xsi:type="dcterms:W3CDTF">2019-08-01T13:31:46Z</dcterms:created>
  <dcterms:modified xsi:type="dcterms:W3CDTF">2023-06-02T10:49:58Z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yLanguageRun">
    <vt:lpwstr>true</vt:lpwstr>
  </property>
</Properties>
</file>