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83"/>
  </p:notesMasterIdLst>
  <p:sldIdLst>
    <p:sldId id="256" r:id="rId2"/>
    <p:sldId id="300" r:id="rId3"/>
    <p:sldId id="259" r:id="rId4"/>
    <p:sldId id="260" r:id="rId5"/>
    <p:sldId id="261" r:id="rId6"/>
    <p:sldId id="266" r:id="rId7"/>
    <p:sldId id="257" r:id="rId8"/>
    <p:sldId id="334" r:id="rId9"/>
    <p:sldId id="270" r:id="rId10"/>
    <p:sldId id="265" r:id="rId11"/>
    <p:sldId id="333" r:id="rId12"/>
    <p:sldId id="287" r:id="rId13"/>
    <p:sldId id="271" r:id="rId14"/>
    <p:sldId id="272" r:id="rId15"/>
    <p:sldId id="301" r:id="rId16"/>
    <p:sldId id="288" r:id="rId17"/>
    <p:sldId id="264" r:id="rId18"/>
    <p:sldId id="290" r:id="rId19"/>
    <p:sldId id="291" r:id="rId20"/>
    <p:sldId id="292" r:id="rId21"/>
    <p:sldId id="293" r:id="rId22"/>
    <p:sldId id="294" r:id="rId23"/>
    <p:sldId id="295" r:id="rId24"/>
    <p:sldId id="296" r:id="rId25"/>
    <p:sldId id="297" r:id="rId26"/>
    <p:sldId id="298" r:id="rId27"/>
    <p:sldId id="299" r:id="rId28"/>
    <p:sldId id="269" r:id="rId29"/>
    <p:sldId id="273" r:id="rId30"/>
    <p:sldId id="274" r:id="rId31"/>
    <p:sldId id="279" r:id="rId32"/>
    <p:sldId id="275" r:id="rId33"/>
    <p:sldId id="276" r:id="rId34"/>
    <p:sldId id="277" r:id="rId35"/>
    <p:sldId id="281" r:id="rId36"/>
    <p:sldId id="278" r:id="rId37"/>
    <p:sldId id="280" r:id="rId38"/>
    <p:sldId id="282" r:id="rId39"/>
    <p:sldId id="283" r:id="rId40"/>
    <p:sldId id="284" r:id="rId41"/>
    <p:sldId id="285" r:id="rId42"/>
    <p:sldId id="302" r:id="rId43"/>
    <p:sldId id="401" r:id="rId44"/>
    <p:sldId id="310" r:id="rId45"/>
    <p:sldId id="393" r:id="rId46"/>
    <p:sldId id="396" r:id="rId47"/>
    <p:sldId id="397" r:id="rId48"/>
    <p:sldId id="398" r:id="rId49"/>
    <p:sldId id="399" r:id="rId50"/>
    <p:sldId id="402" r:id="rId51"/>
    <p:sldId id="403" r:id="rId52"/>
    <p:sldId id="404" r:id="rId53"/>
    <p:sldId id="405" r:id="rId54"/>
    <p:sldId id="406" r:id="rId55"/>
    <p:sldId id="407" r:id="rId56"/>
    <p:sldId id="408" r:id="rId57"/>
    <p:sldId id="409" r:id="rId58"/>
    <p:sldId id="411" r:id="rId59"/>
    <p:sldId id="347" r:id="rId60"/>
    <p:sldId id="414" r:id="rId61"/>
    <p:sldId id="412" r:id="rId62"/>
    <p:sldId id="413" r:id="rId63"/>
    <p:sldId id="415" r:id="rId64"/>
    <p:sldId id="417" r:id="rId65"/>
    <p:sldId id="304" r:id="rId66"/>
    <p:sldId id="306" r:id="rId67"/>
    <p:sldId id="305" r:id="rId68"/>
    <p:sldId id="307" r:id="rId69"/>
    <p:sldId id="308" r:id="rId70"/>
    <p:sldId id="309" r:id="rId71"/>
    <p:sldId id="418" r:id="rId72"/>
    <p:sldId id="419" r:id="rId73"/>
    <p:sldId id="420" r:id="rId74"/>
    <p:sldId id="421" r:id="rId75"/>
    <p:sldId id="422" r:id="rId76"/>
    <p:sldId id="423" r:id="rId77"/>
    <p:sldId id="424" r:id="rId78"/>
    <p:sldId id="427" r:id="rId79"/>
    <p:sldId id="428" r:id="rId80"/>
    <p:sldId id="426" r:id="rId81"/>
    <p:sldId id="268" r:id="rId8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F4AA3D-7D07-4BAC-87FA-3D339ADDF26E}" v="96" dt="2023-05-29T18:38:30.528"/>
    <p1510:client id="{ABFDA16F-1A1E-4818-A887-01B9808AF627}" v="18" dt="2023-05-29T12:47:36.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4098" autoAdjust="0"/>
  </p:normalViewPr>
  <p:slideViewPr>
    <p:cSldViewPr snapToGrid="0" snapToObjects="1">
      <p:cViewPr varScale="1">
        <p:scale>
          <a:sx n="109" d="100"/>
          <a:sy n="109" d="100"/>
        </p:scale>
        <p:origin x="1470" y="11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commentAuthors" Target="commentAuthors.xml"/><Relationship Id="rId89"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microsoft.com/office/2015/10/relationships/revisionInfo" Target="revisionInfo.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t Dedeoglu" userId="c9d73968-6a1e-4832-81f7-0c9abd43f639" providerId="ADAL" clId="{ABFDA16F-1A1E-4818-A887-01B9808AF627}"/>
    <pc:docChg chg="custSel addSld modSld">
      <pc:chgData name="Mert Dedeoglu" userId="c9d73968-6a1e-4832-81f7-0c9abd43f639" providerId="ADAL" clId="{ABFDA16F-1A1E-4818-A887-01B9808AF627}" dt="2023-05-29T12:55:18.540" v="121" actId="20577"/>
      <pc:docMkLst>
        <pc:docMk/>
      </pc:docMkLst>
      <pc:sldChg chg="modSp mod">
        <pc:chgData name="Mert Dedeoglu" userId="c9d73968-6a1e-4832-81f7-0c9abd43f639" providerId="ADAL" clId="{ABFDA16F-1A1E-4818-A887-01B9808AF627}" dt="2023-05-29T11:05:18.545" v="0" actId="6549"/>
        <pc:sldMkLst>
          <pc:docMk/>
          <pc:sldMk cId="47646591" sldId="272"/>
        </pc:sldMkLst>
        <pc:spChg chg="mod">
          <ac:chgData name="Mert Dedeoglu" userId="c9d73968-6a1e-4832-81f7-0c9abd43f639" providerId="ADAL" clId="{ABFDA16F-1A1E-4818-A887-01B9808AF627}" dt="2023-05-29T11:05:18.545" v="0" actId="6549"/>
          <ac:spMkLst>
            <pc:docMk/>
            <pc:sldMk cId="47646591" sldId="272"/>
            <ac:spMk id="5" creationId="{054D0E35-F464-30A1-D5C4-475B3271CA9A}"/>
          </ac:spMkLst>
        </pc:spChg>
      </pc:sldChg>
      <pc:sldChg chg="modSp mod">
        <pc:chgData name="Mert Dedeoglu" userId="c9d73968-6a1e-4832-81f7-0c9abd43f639" providerId="ADAL" clId="{ABFDA16F-1A1E-4818-A887-01B9808AF627}" dt="2023-05-29T11:05:50.170" v="2" actId="20577"/>
        <pc:sldMkLst>
          <pc:docMk/>
          <pc:sldMk cId="3984232848" sldId="296"/>
        </pc:sldMkLst>
        <pc:spChg chg="mod">
          <ac:chgData name="Mert Dedeoglu" userId="c9d73968-6a1e-4832-81f7-0c9abd43f639" providerId="ADAL" clId="{ABFDA16F-1A1E-4818-A887-01B9808AF627}" dt="2023-05-29T11:05:50.170" v="2" actId="20577"/>
          <ac:spMkLst>
            <pc:docMk/>
            <pc:sldMk cId="3984232848" sldId="296"/>
            <ac:spMk id="3" creationId="{34179F2A-6C6D-4E8D-B652-E083A7A23ABD}"/>
          </ac:spMkLst>
        </pc:spChg>
      </pc:sldChg>
      <pc:sldChg chg="modSp mod">
        <pc:chgData name="Mert Dedeoglu" userId="c9d73968-6a1e-4832-81f7-0c9abd43f639" providerId="ADAL" clId="{ABFDA16F-1A1E-4818-A887-01B9808AF627}" dt="2023-05-29T11:11:20.759" v="11" actId="1076"/>
        <pc:sldMkLst>
          <pc:docMk/>
          <pc:sldMk cId="3948661186" sldId="304"/>
        </pc:sldMkLst>
        <pc:spChg chg="mod">
          <ac:chgData name="Mert Dedeoglu" userId="c9d73968-6a1e-4832-81f7-0c9abd43f639" providerId="ADAL" clId="{ABFDA16F-1A1E-4818-A887-01B9808AF627}" dt="2023-05-29T11:11:20.759" v="11" actId="1076"/>
          <ac:spMkLst>
            <pc:docMk/>
            <pc:sldMk cId="3948661186" sldId="304"/>
            <ac:spMk id="3" creationId="{3572552D-BA1A-2279-8324-C33060031406}"/>
          </ac:spMkLst>
        </pc:spChg>
      </pc:sldChg>
      <pc:sldChg chg="modSp mod">
        <pc:chgData name="Mert Dedeoglu" userId="c9d73968-6a1e-4832-81f7-0c9abd43f639" providerId="ADAL" clId="{ABFDA16F-1A1E-4818-A887-01B9808AF627}" dt="2023-05-29T11:09:05.504" v="5" actId="20577"/>
        <pc:sldMkLst>
          <pc:docMk/>
          <pc:sldMk cId="706208594" sldId="408"/>
        </pc:sldMkLst>
        <pc:spChg chg="mod">
          <ac:chgData name="Mert Dedeoglu" userId="c9d73968-6a1e-4832-81f7-0c9abd43f639" providerId="ADAL" clId="{ABFDA16F-1A1E-4818-A887-01B9808AF627}" dt="2023-05-29T11:09:05.504" v="5" actId="20577"/>
          <ac:spMkLst>
            <pc:docMk/>
            <pc:sldMk cId="706208594" sldId="408"/>
            <ac:spMk id="4" creationId="{AB4E127E-6868-7122-4C33-05405032582C}"/>
          </ac:spMkLst>
        </pc:spChg>
      </pc:sldChg>
      <pc:sldChg chg="modSp mod">
        <pc:chgData name="Mert Dedeoglu" userId="c9d73968-6a1e-4832-81f7-0c9abd43f639" providerId="ADAL" clId="{ABFDA16F-1A1E-4818-A887-01B9808AF627}" dt="2023-05-29T11:10:48.799" v="8" actId="313"/>
        <pc:sldMkLst>
          <pc:docMk/>
          <pc:sldMk cId="689065355" sldId="415"/>
        </pc:sldMkLst>
        <pc:spChg chg="mod">
          <ac:chgData name="Mert Dedeoglu" userId="c9d73968-6a1e-4832-81f7-0c9abd43f639" providerId="ADAL" clId="{ABFDA16F-1A1E-4818-A887-01B9808AF627}" dt="2023-05-29T11:10:48.799" v="8" actId="313"/>
          <ac:spMkLst>
            <pc:docMk/>
            <pc:sldMk cId="689065355" sldId="415"/>
            <ac:spMk id="3" creationId="{81808023-7A0A-7654-51BF-61D689F9E4FA}"/>
          </ac:spMkLst>
        </pc:spChg>
      </pc:sldChg>
      <pc:sldChg chg="modSp mod">
        <pc:chgData name="Mert Dedeoglu" userId="c9d73968-6a1e-4832-81f7-0c9abd43f639" providerId="ADAL" clId="{ABFDA16F-1A1E-4818-A887-01B9808AF627}" dt="2023-05-29T11:40:43.158" v="26" actId="20577"/>
        <pc:sldMkLst>
          <pc:docMk/>
          <pc:sldMk cId="2982239209" sldId="420"/>
        </pc:sldMkLst>
        <pc:spChg chg="mod">
          <ac:chgData name="Mert Dedeoglu" userId="c9d73968-6a1e-4832-81f7-0c9abd43f639" providerId="ADAL" clId="{ABFDA16F-1A1E-4818-A887-01B9808AF627}" dt="2023-05-29T11:40:43.158" v="26" actId="20577"/>
          <ac:spMkLst>
            <pc:docMk/>
            <pc:sldMk cId="2982239209" sldId="420"/>
            <ac:spMk id="3" creationId="{221CDA45-CC73-8A65-83F9-218C3A6FA972}"/>
          </ac:spMkLst>
        </pc:spChg>
      </pc:sldChg>
      <pc:sldChg chg="addSp delSp modSp new mod">
        <pc:chgData name="Mert Dedeoglu" userId="c9d73968-6a1e-4832-81f7-0c9abd43f639" providerId="ADAL" clId="{ABFDA16F-1A1E-4818-A887-01B9808AF627}" dt="2023-05-29T12:55:18.540" v="121" actId="20577"/>
        <pc:sldMkLst>
          <pc:docMk/>
          <pc:sldMk cId="1440442299" sldId="421"/>
        </pc:sldMkLst>
        <pc:spChg chg="del">
          <ac:chgData name="Mert Dedeoglu" userId="c9d73968-6a1e-4832-81f7-0c9abd43f639" providerId="ADAL" clId="{ABFDA16F-1A1E-4818-A887-01B9808AF627}" dt="2023-05-29T11:45:11.788" v="60" actId="478"/>
          <ac:spMkLst>
            <pc:docMk/>
            <pc:sldMk cId="1440442299" sldId="421"/>
            <ac:spMk id="2" creationId="{D581D4D8-388D-77B4-00F2-F7708FB6FC98}"/>
          </ac:spMkLst>
        </pc:spChg>
        <pc:spChg chg="mod">
          <ac:chgData name="Mert Dedeoglu" userId="c9d73968-6a1e-4832-81f7-0c9abd43f639" providerId="ADAL" clId="{ABFDA16F-1A1E-4818-A887-01B9808AF627}" dt="2023-05-29T12:55:18.540" v="121" actId="20577"/>
          <ac:spMkLst>
            <pc:docMk/>
            <pc:sldMk cId="1440442299" sldId="421"/>
            <ac:spMk id="3" creationId="{8FF658C1-5C3B-A02E-1268-226DBD58F2A8}"/>
          </ac:spMkLst>
        </pc:spChg>
        <pc:picChg chg="add mod">
          <ac:chgData name="Mert Dedeoglu" userId="c9d73968-6a1e-4832-81f7-0c9abd43f639" providerId="ADAL" clId="{ABFDA16F-1A1E-4818-A887-01B9808AF627}" dt="2023-05-29T12:47:32.100" v="109" actId="1076"/>
          <ac:picMkLst>
            <pc:docMk/>
            <pc:sldMk cId="1440442299" sldId="421"/>
            <ac:picMk id="4" creationId="{2CC373C1-1D62-B62C-387B-E80805DC610E}"/>
          </ac:picMkLst>
        </pc:picChg>
        <pc:picChg chg="add del mod">
          <ac:chgData name="Mert Dedeoglu" userId="c9d73968-6a1e-4832-81f7-0c9abd43f639" providerId="ADAL" clId="{ABFDA16F-1A1E-4818-A887-01B9808AF627}" dt="2023-05-29T12:09:39.013" v="72"/>
          <ac:picMkLst>
            <pc:docMk/>
            <pc:sldMk cId="1440442299" sldId="421"/>
            <ac:picMk id="1026" creationId="{2BC2C2EA-59E4-F774-35FD-FB2AC4ACA618}"/>
          </ac:picMkLst>
        </pc:picChg>
        <pc:picChg chg="add mod">
          <ac:chgData name="Mert Dedeoglu" userId="c9d73968-6a1e-4832-81f7-0c9abd43f639" providerId="ADAL" clId="{ABFDA16F-1A1E-4818-A887-01B9808AF627}" dt="2023-05-29T12:47:36.761" v="111" actId="14100"/>
          <ac:picMkLst>
            <pc:docMk/>
            <pc:sldMk cId="1440442299" sldId="421"/>
            <ac:picMk id="1028" creationId="{D4F16510-7FC0-4296-FAF4-6E3968F317FC}"/>
          </ac:picMkLst>
        </pc:picChg>
      </pc:sldChg>
    </pc:docChg>
  </pc:docChgLst>
  <pc:docChgLst>
    <pc:chgData name="Mert Dedeoglu" userId="c9d73968-6a1e-4832-81f7-0c9abd43f639" providerId="ADAL" clId="{74FBEBA5-2B80-44C6-8E2B-08F2C2EE62B7}"/>
    <pc:docChg chg="custSel modSld">
      <pc:chgData name="Mert Dedeoglu" userId="c9d73968-6a1e-4832-81f7-0c9abd43f639" providerId="ADAL" clId="{74FBEBA5-2B80-44C6-8E2B-08F2C2EE62B7}" dt="2022-10-31T16:29:51.590" v="25" actId="20577"/>
      <pc:docMkLst>
        <pc:docMk/>
      </pc:docMkLst>
      <pc:sldChg chg="modSp mod">
        <pc:chgData name="Mert Dedeoglu" userId="c9d73968-6a1e-4832-81f7-0c9abd43f639" providerId="ADAL" clId="{74FBEBA5-2B80-44C6-8E2B-08F2C2EE62B7}" dt="2022-10-29T07:37:12.064" v="1" actId="20577"/>
        <pc:sldMkLst>
          <pc:docMk/>
          <pc:sldMk cId="251143636" sldId="256"/>
        </pc:sldMkLst>
        <pc:spChg chg="mod">
          <ac:chgData name="Mert Dedeoglu" userId="c9d73968-6a1e-4832-81f7-0c9abd43f639" providerId="ADAL" clId="{74FBEBA5-2B80-44C6-8E2B-08F2C2EE62B7}" dt="2022-10-29T07:37:12.064" v="1" actId="20577"/>
          <ac:spMkLst>
            <pc:docMk/>
            <pc:sldMk cId="251143636" sldId="256"/>
            <ac:spMk id="3" creationId="{00000000-0000-0000-0000-000000000000}"/>
          </ac:spMkLst>
        </pc:spChg>
      </pc:sldChg>
      <pc:sldChg chg="modSp mod">
        <pc:chgData name="Mert Dedeoglu" userId="c9d73968-6a1e-4832-81f7-0c9abd43f639" providerId="ADAL" clId="{74FBEBA5-2B80-44C6-8E2B-08F2C2EE62B7}" dt="2022-10-31T16:29:51.590" v="25" actId="20577"/>
        <pc:sldMkLst>
          <pc:docMk/>
          <pc:sldMk cId="2690474104" sldId="282"/>
        </pc:sldMkLst>
        <pc:spChg chg="mod">
          <ac:chgData name="Mert Dedeoglu" userId="c9d73968-6a1e-4832-81f7-0c9abd43f639" providerId="ADAL" clId="{74FBEBA5-2B80-44C6-8E2B-08F2C2EE62B7}" dt="2022-10-31T16:29:51.590" v="25" actId="20577"/>
          <ac:spMkLst>
            <pc:docMk/>
            <pc:sldMk cId="2690474104" sldId="282"/>
            <ac:spMk id="5" creationId="{8C9ADFB9-6AFE-248C-F34B-D78C9513C760}"/>
          </ac:spMkLst>
        </pc:spChg>
      </pc:sldChg>
    </pc:docChg>
  </pc:docChgLst>
  <pc:docChgLst>
    <pc:chgData name="Mert Dedeoglu" userId="c9d73968-6a1e-4832-81f7-0c9abd43f639" providerId="ADAL" clId="{4BF4AA3D-7D07-4BAC-87FA-3D339ADDF26E}"/>
    <pc:docChg chg="undo custSel addSld delSld modSld sldOrd">
      <pc:chgData name="Mert Dedeoglu" userId="c9d73968-6a1e-4832-81f7-0c9abd43f639" providerId="ADAL" clId="{4BF4AA3D-7D07-4BAC-87FA-3D339ADDF26E}" dt="2023-05-29T18:57:59.763" v="2831" actId="20577"/>
      <pc:docMkLst>
        <pc:docMk/>
      </pc:docMkLst>
      <pc:sldChg chg="modSp mod">
        <pc:chgData name="Mert Dedeoglu" userId="c9d73968-6a1e-4832-81f7-0c9abd43f639" providerId="ADAL" clId="{4BF4AA3D-7D07-4BAC-87FA-3D339ADDF26E}" dt="2023-05-29T18:57:59.763" v="2831" actId="20577"/>
        <pc:sldMkLst>
          <pc:docMk/>
          <pc:sldMk cId="251143636" sldId="256"/>
        </pc:sldMkLst>
        <pc:spChg chg="mod">
          <ac:chgData name="Mert Dedeoglu" userId="c9d73968-6a1e-4832-81f7-0c9abd43f639" providerId="ADAL" clId="{4BF4AA3D-7D07-4BAC-87FA-3D339ADDF26E}" dt="2023-05-29T18:57:59.763" v="2831" actId="20577"/>
          <ac:spMkLst>
            <pc:docMk/>
            <pc:sldMk cId="251143636" sldId="256"/>
            <ac:spMk id="3" creationId="{00000000-0000-0000-0000-000000000000}"/>
          </ac:spMkLst>
        </pc:spChg>
        <pc:spChg chg="mod">
          <ac:chgData name="Mert Dedeoglu" userId="c9d73968-6a1e-4832-81f7-0c9abd43f639" providerId="ADAL" clId="{4BF4AA3D-7D07-4BAC-87FA-3D339ADDF26E}" dt="2023-05-29T18:57:47.900" v="2829" actId="20577"/>
          <ac:spMkLst>
            <pc:docMk/>
            <pc:sldMk cId="251143636" sldId="256"/>
            <ac:spMk id="11" creationId="{9E4F5689-B1EF-4853-9679-A8131335CE24}"/>
          </ac:spMkLst>
        </pc:spChg>
      </pc:sldChg>
      <pc:sldChg chg="addSp delSp modSp add mod setBg delDesignElem">
        <pc:chgData name="Mert Dedeoglu" userId="c9d73968-6a1e-4832-81f7-0c9abd43f639" providerId="ADAL" clId="{4BF4AA3D-7D07-4BAC-87FA-3D339ADDF26E}" dt="2023-05-29T16:07:45.743" v="2756" actId="27636"/>
        <pc:sldMkLst>
          <pc:docMk/>
          <pc:sldMk cId="3535295801" sldId="257"/>
        </pc:sldMkLst>
        <pc:spChg chg="mod">
          <ac:chgData name="Mert Dedeoglu" userId="c9d73968-6a1e-4832-81f7-0c9abd43f639" providerId="ADAL" clId="{4BF4AA3D-7D07-4BAC-87FA-3D339ADDF26E}" dt="2023-05-27T10:17:34.005" v="69" actId="1076"/>
          <ac:spMkLst>
            <pc:docMk/>
            <pc:sldMk cId="3535295801" sldId="257"/>
            <ac:spMk id="2" creationId="{2670BF3C-BEC0-40BC-9BF3-57B31C25636E}"/>
          </ac:spMkLst>
        </pc:spChg>
        <pc:spChg chg="mod">
          <ac:chgData name="Mert Dedeoglu" userId="c9d73968-6a1e-4832-81f7-0c9abd43f639" providerId="ADAL" clId="{4BF4AA3D-7D07-4BAC-87FA-3D339ADDF26E}" dt="2023-05-29T16:07:45.743" v="2756" actId="27636"/>
          <ac:spMkLst>
            <pc:docMk/>
            <pc:sldMk cId="3535295801" sldId="257"/>
            <ac:spMk id="3" creationId="{A2521BD0-7905-4579-A1BC-7A88C9B5E3BE}"/>
          </ac:spMkLst>
        </pc:spChg>
        <pc:spChg chg="add mod">
          <ac:chgData name="Mert Dedeoglu" userId="c9d73968-6a1e-4832-81f7-0c9abd43f639" providerId="ADAL" clId="{4BF4AA3D-7D07-4BAC-87FA-3D339ADDF26E}" dt="2023-05-27T10:17:08.038" v="50" actId="1076"/>
          <ac:spMkLst>
            <pc:docMk/>
            <pc:sldMk cId="3535295801" sldId="257"/>
            <ac:spMk id="4" creationId="{667AA935-C449-0239-D917-0559F5AD5928}"/>
          </ac:spMkLst>
        </pc:spChg>
        <pc:spChg chg="del">
          <ac:chgData name="Mert Dedeoglu" userId="c9d73968-6a1e-4832-81f7-0c9abd43f639" providerId="ADAL" clId="{4BF4AA3D-7D07-4BAC-87FA-3D339ADDF26E}" dt="2023-05-27T10:16:50.873" v="45"/>
          <ac:spMkLst>
            <pc:docMk/>
            <pc:sldMk cId="3535295801" sldId="257"/>
            <ac:spMk id="8" creationId="{907EF6B7-1338-4443-8C46-6A318D952DFD}"/>
          </ac:spMkLst>
        </pc:spChg>
        <pc:spChg chg="del">
          <ac:chgData name="Mert Dedeoglu" userId="c9d73968-6a1e-4832-81f7-0c9abd43f639" providerId="ADAL" clId="{4BF4AA3D-7D07-4BAC-87FA-3D339ADDF26E}" dt="2023-05-27T10:16:50.873" v="45"/>
          <ac:spMkLst>
            <pc:docMk/>
            <pc:sldMk cId="3535295801" sldId="257"/>
            <ac:spMk id="10" creationId="{DAAE4CDD-124C-4DCF-9584-B6033B545DD5}"/>
          </ac:spMkLst>
        </pc:spChg>
        <pc:spChg chg="del">
          <ac:chgData name="Mert Dedeoglu" userId="c9d73968-6a1e-4832-81f7-0c9abd43f639" providerId="ADAL" clId="{4BF4AA3D-7D07-4BAC-87FA-3D339ADDF26E}" dt="2023-05-27T10:16:50.873" v="45"/>
          <ac:spMkLst>
            <pc:docMk/>
            <pc:sldMk cId="3535295801" sldId="257"/>
            <ac:spMk id="12" creationId="{081E4A58-353D-44AE-B2FC-2A74E2E400F7}"/>
          </ac:spMkLst>
        </pc:spChg>
      </pc:sldChg>
      <pc:sldChg chg="delSp modSp add mod ord setBg delDesignElem">
        <pc:chgData name="Mert Dedeoglu" userId="c9d73968-6a1e-4832-81f7-0c9abd43f639" providerId="ADAL" clId="{4BF4AA3D-7D07-4BAC-87FA-3D339ADDF26E}" dt="2023-05-27T10:14:17.896" v="30"/>
        <pc:sldMkLst>
          <pc:docMk/>
          <pc:sldMk cId="2327874995" sldId="259"/>
        </pc:sldMkLst>
        <pc:spChg chg="del">
          <ac:chgData name="Mert Dedeoglu" userId="c9d73968-6a1e-4832-81f7-0c9abd43f639" providerId="ADAL" clId="{4BF4AA3D-7D07-4BAC-87FA-3D339ADDF26E}" dt="2023-05-27T10:13:54.053" v="25"/>
          <ac:spMkLst>
            <pc:docMk/>
            <pc:sldMk cId="2327874995" sldId="259"/>
            <ac:spMk id="27" creationId="{21540236-BFD5-4A9D-8840-4703E7F76825}"/>
          </ac:spMkLst>
        </pc:spChg>
        <pc:spChg chg="del">
          <ac:chgData name="Mert Dedeoglu" userId="c9d73968-6a1e-4832-81f7-0c9abd43f639" providerId="ADAL" clId="{4BF4AA3D-7D07-4BAC-87FA-3D339ADDF26E}" dt="2023-05-27T10:13:54.053" v="25"/>
          <ac:spMkLst>
            <pc:docMk/>
            <pc:sldMk cId="2327874995" sldId="259"/>
            <ac:spMk id="28" creationId="{2C61293E-6EBE-43EF-A52C-9BEBFD7679D4}"/>
          </ac:spMkLst>
        </pc:spChg>
        <pc:picChg chg="mod">
          <ac:chgData name="Mert Dedeoglu" userId="c9d73968-6a1e-4832-81f7-0c9abd43f639" providerId="ADAL" clId="{4BF4AA3D-7D07-4BAC-87FA-3D339ADDF26E}" dt="2023-05-27T10:14:11.725" v="28" actId="1076"/>
          <ac:picMkLst>
            <pc:docMk/>
            <pc:sldMk cId="2327874995" sldId="259"/>
            <ac:picMk id="29" creationId="{D1284715-F457-4C69-81D8-D34767015C30}"/>
          </ac:picMkLst>
        </pc:picChg>
      </pc:sldChg>
      <pc:sldChg chg="delSp modSp add mod setBg delDesignElem">
        <pc:chgData name="Mert Dedeoglu" userId="c9d73968-6a1e-4832-81f7-0c9abd43f639" providerId="ADAL" clId="{4BF4AA3D-7D07-4BAC-87FA-3D339ADDF26E}" dt="2023-05-27T10:14:29.436" v="33" actId="1076"/>
        <pc:sldMkLst>
          <pc:docMk/>
          <pc:sldMk cId="1410051890" sldId="260"/>
        </pc:sldMkLst>
        <pc:spChg chg="del">
          <ac:chgData name="Mert Dedeoglu" userId="c9d73968-6a1e-4832-81f7-0c9abd43f639" providerId="ADAL" clId="{4BF4AA3D-7D07-4BAC-87FA-3D339ADDF26E}" dt="2023-05-27T10:14:24.548" v="32"/>
          <ac:spMkLst>
            <pc:docMk/>
            <pc:sldMk cId="1410051890" sldId="260"/>
            <ac:spMk id="9" creationId="{2B566528-1B12-4246-9431-5C2D7D081168}"/>
          </ac:spMkLst>
        </pc:spChg>
        <pc:spChg chg="del">
          <ac:chgData name="Mert Dedeoglu" userId="c9d73968-6a1e-4832-81f7-0c9abd43f639" providerId="ADAL" clId="{4BF4AA3D-7D07-4BAC-87FA-3D339ADDF26E}" dt="2023-05-27T10:14:24.548" v="32"/>
          <ac:spMkLst>
            <pc:docMk/>
            <pc:sldMk cId="1410051890" sldId="260"/>
            <ac:spMk id="11" creationId="{2E80C965-DB6D-4F81-9E9E-B027384D0BD6}"/>
          </ac:spMkLst>
        </pc:spChg>
        <pc:spChg chg="del">
          <ac:chgData name="Mert Dedeoglu" userId="c9d73968-6a1e-4832-81f7-0c9abd43f639" providerId="ADAL" clId="{4BF4AA3D-7D07-4BAC-87FA-3D339ADDF26E}" dt="2023-05-27T10:14:24.548" v="32"/>
          <ac:spMkLst>
            <pc:docMk/>
            <pc:sldMk cId="1410051890" sldId="260"/>
            <ac:spMk id="13" creationId="{A580F890-B085-4E95-96AA-55AEBEC5CE6E}"/>
          </ac:spMkLst>
        </pc:spChg>
        <pc:spChg chg="del">
          <ac:chgData name="Mert Dedeoglu" userId="c9d73968-6a1e-4832-81f7-0c9abd43f639" providerId="ADAL" clId="{4BF4AA3D-7D07-4BAC-87FA-3D339ADDF26E}" dt="2023-05-27T10:14:24.548" v="32"/>
          <ac:spMkLst>
            <pc:docMk/>
            <pc:sldMk cId="1410051890" sldId="260"/>
            <ac:spMk id="15" creationId="{D3F51FEB-38FB-4F6C-9F7B-2F2AFAB65463}"/>
          </ac:spMkLst>
        </pc:spChg>
        <pc:spChg chg="del">
          <ac:chgData name="Mert Dedeoglu" userId="c9d73968-6a1e-4832-81f7-0c9abd43f639" providerId="ADAL" clId="{4BF4AA3D-7D07-4BAC-87FA-3D339ADDF26E}" dt="2023-05-27T10:14:24.548" v="32"/>
          <ac:spMkLst>
            <pc:docMk/>
            <pc:sldMk cId="1410051890" sldId="260"/>
            <ac:spMk id="17" creationId="{1E547BA6-BAE0-43BB-A7CA-60F69CE252F0}"/>
          </ac:spMkLst>
        </pc:spChg>
        <pc:graphicFrameChg chg="mod">
          <ac:chgData name="Mert Dedeoglu" userId="c9d73968-6a1e-4832-81f7-0c9abd43f639" providerId="ADAL" clId="{4BF4AA3D-7D07-4BAC-87FA-3D339ADDF26E}" dt="2023-05-27T10:14:29.436" v="33" actId="1076"/>
          <ac:graphicFrameMkLst>
            <pc:docMk/>
            <pc:sldMk cId="1410051890" sldId="260"/>
            <ac:graphicFrameMk id="5" creationId="{46114513-20C0-423F-8014-36BCDA2FCF33}"/>
          </ac:graphicFrameMkLst>
        </pc:graphicFrameChg>
      </pc:sldChg>
      <pc:sldChg chg="delSp modSp add mod setBg delDesignElem">
        <pc:chgData name="Mert Dedeoglu" userId="c9d73968-6a1e-4832-81f7-0c9abd43f639" providerId="ADAL" clId="{4BF4AA3D-7D07-4BAC-87FA-3D339ADDF26E}" dt="2023-05-27T10:15:29.237" v="39" actId="14100"/>
        <pc:sldMkLst>
          <pc:docMk/>
          <pc:sldMk cId="3056937417" sldId="261"/>
        </pc:sldMkLst>
        <pc:spChg chg="mod">
          <ac:chgData name="Mert Dedeoglu" userId="c9d73968-6a1e-4832-81f7-0c9abd43f639" providerId="ADAL" clId="{4BF4AA3D-7D07-4BAC-87FA-3D339ADDF26E}" dt="2023-05-27T10:15:29.237" v="39" actId="14100"/>
          <ac:spMkLst>
            <pc:docMk/>
            <pc:sldMk cId="3056937417" sldId="261"/>
            <ac:spMk id="3" creationId="{9B173A1E-5884-488B-8C9C-A3CD85F3B1EC}"/>
          </ac:spMkLst>
        </pc:spChg>
        <pc:spChg chg="del">
          <ac:chgData name="Mert Dedeoglu" userId="c9d73968-6a1e-4832-81f7-0c9abd43f639" providerId="ADAL" clId="{4BF4AA3D-7D07-4BAC-87FA-3D339ADDF26E}" dt="2023-05-27T10:14:45.626" v="35"/>
          <ac:spMkLst>
            <pc:docMk/>
            <pc:sldMk cId="3056937417" sldId="261"/>
            <ac:spMk id="48" creationId="{9F79630B-0F0B-446E-A637-38FA8F61D10E}"/>
          </ac:spMkLst>
        </pc:spChg>
        <pc:spChg chg="del">
          <ac:chgData name="Mert Dedeoglu" userId="c9d73968-6a1e-4832-81f7-0c9abd43f639" providerId="ADAL" clId="{4BF4AA3D-7D07-4BAC-87FA-3D339ADDF26E}" dt="2023-05-27T10:14:45.626" v="35"/>
          <ac:spMkLst>
            <pc:docMk/>
            <pc:sldMk cId="3056937417" sldId="261"/>
            <ac:spMk id="49" creationId="{B3437C99-FC8E-4311-B48A-F0C4C329B154}"/>
          </ac:spMkLst>
        </pc:spChg>
        <pc:picChg chg="mod">
          <ac:chgData name="Mert Dedeoglu" userId="c9d73968-6a1e-4832-81f7-0c9abd43f639" providerId="ADAL" clId="{4BF4AA3D-7D07-4BAC-87FA-3D339ADDF26E}" dt="2023-05-27T10:14:54.302" v="38" actId="1076"/>
          <ac:picMkLst>
            <pc:docMk/>
            <pc:sldMk cId="3056937417" sldId="261"/>
            <ac:picMk id="7" creationId="{5793DF9C-CF78-4DA3-B1F3-C3B489C275AB}"/>
          </ac:picMkLst>
        </pc:picChg>
      </pc:sldChg>
      <pc:sldChg chg="delSp modSp add mod setBg delDesignElem">
        <pc:chgData name="Mert Dedeoglu" userId="c9d73968-6a1e-4832-81f7-0c9abd43f639" providerId="ADAL" clId="{4BF4AA3D-7D07-4BAC-87FA-3D339ADDF26E}" dt="2023-05-27T10:25:10.480" v="213" actId="1076"/>
        <pc:sldMkLst>
          <pc:docMk/>
          <pc:sldMk cId="341855655" sldId="264"/>
        </pc:sldMkLst>
        <pc:spChg chg="del">
          <ac:chgData name="Mert Dedeoglu" userId="c9d73968-6a1e-4832-81f7-0c9abd43f639" providerId="ADAL" clId="{4BF4AA3D-7D07-4BAC-87FA-3D339ADDF26E}" dt="2023-05-27T10:24:43.518" v="207"/>
          <ac:spMkLst>
            <pc:docMk/>
            <pc:sldMk cId="341855655" sldId="264"/>
            <ac:spMk id="27" creationId="{F541DB91-0B10-46D9-B34B-7BFF9602606D}"/>
          </ac:spMkLst>
        </pc:spChg>
        <pc:spChg chg="del">
          <ac:chgData name="Mert Dedeoglu" userId="c9d73968-6a1e-4832-81f7-0c9abd43f639" providerId="ADAL" clId="{4BF4AA3D-7D07-4BAC-87FA-3D339ADDF26E}" dt="2023-05-27T10:24:43.518" v="207"/>
          <ac:spMkLst>
            <pc:docMk/>
            <pc:sldMk cId="341855655" sldId="264"/>
            <ac:spMk id="28" creationId="{9CF7FE1C-8BC5-4B0C-A2BC-93AB72C90FDD}"/>
          </ac:spMkLst>
        </pc:spChg>
        <pc:spChg chg="mod">
          <ac:chgData name="Mert Dedeoglu" userId="c9d73968-6a1e-4832-81f7-0c9abd43f639" providerId="ADAL" clId="{4BF4AA3D-7D07-4BAC-87FA-3D339ADDF26E}" dt="2023-05-27T10:25:00.939" v="211" actId="1076"/>
          <ac:spMkLst>
            <pc:docMk/>
            <pc:sldMk cId="341855655" sldId="264"/>
            <ac:spMk id="50" creationId="{3EE48D12-3C0F-4451-AAB8-FFAF92BD8D2F}"/>
          </ac:spMkLst>
        </pc:spChg>
        <pc:graphicFrameChg chg="mod">
          <ac:chgData name="Mert Dedeoglu" userId="c9d73968-6a1e-4832-81f7-0c9abd43f639" providerId="ADAL" clId="{4BF4AA3D-7D07-4BAC-87FA-3D339ADDF26E}" dt="2023-05-27T10:25:10.480" v="213" actId="1076"/>
          <ac:graphicFrameMkLst>
            <pc:docMk/>
            <pc:sldMk cId="341855655" sldId="264"/>
            <ac:graphicFrameMk id="53" creationId="{AC05FDBE-310D-4961-8AF2-EDF2E9D8AC43}"/>
          </ac:graphicFrameMkLst>
        </pc:graphicFrameChg>
        <pc:picChg chg="mod">
          <ac:chgData name="Mert Dedeoglu" userId="c9d73968-6a1e-4832-81f7-0c9abd43f639" providerId="ADAL" clId="{4BF4AA3D-7D07-4BAC-87FA-3D339ADDF26E}" dt="2023-05-27T10:24:58.306" v="210" actId="1076"/>
          <ac:picMkLst>
            <pc:docMk/>
            <pc:sldMk cId="341855655" sldId="264"/>
            <ac:picMk id="7" creationId="{9B8E5797-5B3D-44EF-B442-97C898446C5C}"/>
          </ac:picMkLst>
        </pc:picChg>
      </pc:sldChg>
      <pc:sldChg chg="delSp modSp add mod setBg delDesignElem">
        <pc:chgData name="Mert Dedeoglu" userId="c9d73968-6a1e-4832-81f7-0c9abd43f639" providerId="ADAL" clId="{4BF4AA3D-7D07-4BAC-87FA-3D339ADDF26E}" dt="2023-05-27T10:23:21.174" v="200" actId="20577"/>
        <pc:sldMkLst>
          <pc:docMk/>
          <pc:sldMk cId="972150234" sldId="265"/>
        </pc:sldMkLst>
        <pc:spChg chg="mod">
          <ac:chgData name="Mert Dedeoglu" userId="c9d73968-6a1e-4832-81f7-0c9abd43f639" providerId="ADAL" clId="{4BF4AA3D-7D07-4BAC-87FA-3D339ADDF26E}" dt="2023-05-27T10:22:59.477" v="181" actId="20577"/>
          <ac:spMkLst>
            <pc:docMk/>
            <pc:sldMk cId="972150234" sldId="265"/>
            <ac:spMk id="2" creationId="{FBC7A8F0-73EC-4848-8579-4A375A53511A}"/>
          </ac:spMkLst>
        </pc:spChg>
        <pc:spChg chg="del">
          <ac:chgData name="Mert Dedeoglu" userId="c9d73968-6a1e-4832-81f7-0c9abd43f639" providerId="ADAL" clId="{4BF4AA3D-7D07-4BAC-87FA-3D339ADDF26E}" dt="2023-05-27T10:22:31.233" v="150"/>
          <ac:spMkLst>
            <pc:docMk/>
            <pc:sldMk cId="972150234" sldId="265"/>
            <ac:spMk id="20" creationId="{2B566528-1B12-4246-9431-5C2D7D081168}"/>
          </ac:spMkLst>
        </pc:spChg>
        <pc:spChg chg="del">
          <ac:chgData name="Mert Dedeoglu" userId="c9d73968-6a1e-4832-81f7-0c9abd43f639" providerId="ADAL" clId="{4BF4AA3D-7D07-4BAC-87FA-3D339ADDF26E}" dt="2023-05-27T10:22:31.233" v="150"/>
          <ac:spMkLst>
            <pc:docMk/>
            <pc:sldMk cId="972150234" sldId="265"/>
            <ac:spMk id="22" creationId="{2E80C965-DB6D-4F81-9E9E-B027384D0BD6}"/>
          </ac:spMkLst>
        </pc:spChg>
        <pc:spChg chg="del">
          <ac:chgData name="Mert Dedeoglu" userId="c9d73968-6a1e-4832-81f7-0c9abd43f639" providerId="ADAL" clId="{4BF4AA3D-7D07-4BAC-87FA-3D339ADDF26E}" dt="2023-05-27T10:22:31.233" v="150"/>
          <ac:spMkLst>
            <pc:docMk/>
            <pc:sldMk cId="972150234" sldId="265"/>
            <ac:spMk id="23" creationId="{A580F890-B085-4E95-96AA-55AEBEC5CE6E}"/>
          </ac:spMkLst>
        </pc:spChg>
        <pc:spChg chg="del">
          <ac:chgData name="Mert Dedeoglu" userId="c9d73968-6a1e-4832-81f7-0c9abd43f639" providerId="ADAL" clId="{4BF4AA3D-7D07-4BAC-87FA-3D339ADDF26E}" dt="2023-05-27T10:22:31.233" v="150"/>
          <ac:spMkLst>
            <pc:docMk/>
            <pc:sldMk cId="972150234" sldId="265"/>
            <ac:spMk id="24" creationId="{D3F51FEB-38FB-4F6C-9F7B-2F2AFAB65463}"/>
          </ac:spMkLst>
        </pc:spChg>
        <pc:spChg chg="del">
          <ac:chgData name="Mert Dedeoglu" userId="c9d73968-6a1e-4832-81f7-0c9abd43f639" providerId="ADAL" clId="{4BF4AA3D-7D07-4BAC-87FA-3D339ADDF26E}" dt="2023-05-27T10:22:31.233" v="150"/>
          <ac:spMkLst>
            <pc:docMk/>
            <pc:sldMk cId="972150234" sldId="265"/>
            <ac:spMk id="25" creationId="{1E547BA6-BAE0-43BB-A7CA-60F69CE252F0}"/>
          </ac:spMkLst>
        </pc:spChg>
        <pc:graphicFrameChg chg="mod">
          <ac:chgData name="Mert Dedeoglu" userId="c9d73968-6a1e-4832-81f7-0c9abd43f639" providerId="ADAL" clId="{4BF4AA3D-7D07-4BAC-87FA-3D339ADDF26E}" dt="2023-05-27T10:23:21.174" v="200" actId="20577"/>
          <ac:graphicFrameMkLst>
            <pc:docMk/>
            <pc:sldMk cId="972150234" sldId="265"/>
            <ac:graphicFrameMk id="26" creationId="{35B50A04-AF98-448F-B031-C3C865E162DB}"/>
          </ac:graphicFrameMkLst>
        </pc:graphicFrameChg>
      </pc:sldChg>
      <pc:sldChg chg="delSp add ord setBg delDesignElem">
        <pc:chgData name="Mert Dedeoglu" userId="c9d73968-6a1e-4832-81f7-0c9abd43f639" providerId="ADAL" clId="{4BF4AA3D-7D07-4BAC-87FA-3D339ADDF26E}" dt="2023-05-27T10:16:14.088" v="43"/>
        <pc:sldMkLst>
          <pc:docMk/>
          <pc:sldMk cId="577447210" sldId="266"/>
        </pc:sldMkLst>
        <pc:spChg chg="del">
          <ac:chgData name="Mert Dedeoglu" userId="c9d73968-6a1e-4832-81f7-0c9abd43f639" providerId="ADAL" clId="{4BF4AA3D-7D07-4BAC-87FA-3D339ADDF26E}" dt="2023-05-27T10:16:12.075" v="41"/>
          <ac:spMkLst>
            <pc:docMk/>
            <pc:sldMk cId="577447210" sldId="266"/>
            <ac:spMk id="172" creationId="{1A9F7B4E-B03D-4F64-BE33-00D074458D45}"/>
          </ac:spMkLst>
        </pc:spChg>
        <pc:spChg chg="del">
          <ac:chgData name="Mert Dedeoglu" userId="c9d73968-6a1e-4832-81f7-0c9abd43f639" providerId="ADAL" clId="{4BF4AA3D-7D07-4BAC-87FA-3D339ADDF26E}" dt="2023-05-27T10:16:12.075" v="41"/>
          <ac:spMkLst>
            <pc:docMk/>
            <pc:sldMk cId="577447210" sldId="266"/>
            <ac:spMk id="173" creationId="{7E2BE7F7-CA89-4002-ACCE-A478AEA24F5E}"/>
          </ac:spMkLst>
        </pc:spChg>
      </pc:sldChg>
      <pc:sldChg chg="addSp delSp modSp mod">
        <pc:chgData name="Mert Dedeoglu" userId="c9d73968-6a1e-4832-81f7-0c9abd43f639" providerId="ADAL" clId="{4BF4AA3D-7D07-4BAC-87FA-3D339ADDF26E}" dt="2023-05-29T16:08:41.748" v="2757" actId="14100"/>
        <pc:sldMkLst>
          <pc:docMk/>
          <pc:sldMk cId="913295136" sldId="270"/>
        </pc:sldMkLst>
        <pc:spChg chg="mod">
          <ac:chgData name="Mert Dedeoglu" userId="c9d73968-6a1e-4832-81f7-0c9abd43f639" providerId="ADAL" clId="{4BF4AA3D-7D07-4BAC-87FA-3D339ADDF26E}" dt="2023-05-29T16:08:41.748" v="2757" actId="14100"/>
          <ac:spMkLst>
            <pc:docMk/>
            <pc:sldMk cId="913295136" sldId="270"/>
            <ac:spMk id="3" creationId="{D822B7CB-AFB9-A4DF-E515-8C6E17DF0E61}"/>
          </ac:spMkLst>
        </pc:spChg>
        <pc:spChg chg="add del mod">
          <ac:chgData name="Mert Dedeoglu" userId="c9d73968-6a1e-4832-81f7-0c9abd43f639" providerId="ADAL" clId="{4BF4AA3D-7D07-4BAC-87FA-3D339ADDF26E}" dt="2023-05-27T10:19:47.919" v="76" actId="21"/>
          <ac:spMkLst>
            <pc:docMk/>
            <pc:sldMk cId="913295136" sldId="270"/>
            <ac:spMk id="4" creationId="{BE0277DD-C9F3-6A1C-0B9D-39C68EA82EFB}"/>
          </ac:spMkLst>
        </pc:spChg>
        <pc:spChg chg="add mod">
          <ac:chgData name="Mert Dedeoglu" userId="c9d73968-6a1e-4832-81f7-0c9abd43f639" providerId="ADAL" clId="{4BF4AA3D-7D07-4BAC-87FA-3D339ADDF26E}" dt="2023-05-27T10:20:15.297" v="106" actId="164"/>
          <ac:spMkLst>
            <pc:docMk/>
            <pc:sldMk cId="913295136" sldId="270"/>
            <ac:spMk id="5" creationId="{A36945D9-E136-CDE3-99E3-D099B2836561}"/>
          </ac:spMkLst>
        </pc:spChg>
        <pc:spChg chg="add mod">
          <ac:chgData name="Mert Dedeoglu" userId="c9d73968-6a1e-4832-81f7-0c9abd43f639" providerId="ADAL" clId="{4BF4AA3D-7D07-4BAC-87FA-3D339ADDF26E}" dt="2023-05-27T10:20:15.297" v="106" actId="164"/>
          <ac:spMkLst>
            <pc:docMk/>
            <pc:sldMk cId="913295136" sldId="270"/>
            <ac:spMk id="6" creationId="{3EBA3D6D-22DC-7240-69D1-79CB91A8821A}"/>
          </ac:spMkLst>
        </pc:spChg>
        <pc:grpChg chg="add mod">
          <ac:chgData name="Mert Dedeoglu" userId="c9d73968-6a1e-4832-81f7-0c9abd43f639" providerId="ADAL" clId="{4BF4AA3D-7D07-4BAC-87FA-3D339ADDF26E}" dt="2023-05-27T10:20:47.313" v="140" actId="1076"/>
          <ac:grpSpMkLst>
            <pc:docMk/>
            <pc:sldMk cId="913295136" sldId="270"/>
            <ac:grpSpMk id="7" creationId="{AB604AC0-D4AC-9E1C-682D-154C88F4EB81}"/>
          </ac:grpSpMkLst>
        </pc:grpChg>
      </pc:sldChg>
      <pc:sldChg chg="ord">
        <pc:chgData name="Mert Dedeoglu" userId="c9d73968-6a1e-4832-81f7-0c9abd43f639" providerId="ADAL" clId="{4BF4AA3D-7D07-4BAC-87FA-3D339ADDF26E}" dt="2023-05-27T10:40:28.357" v="215"/>
        <pc:sldMkLst>
          <pc:docMk/>
          <pc:sldMk cId="2903119885" sldId="271"/>
        </pc:sldMkLst>
      </pc:sldChg>
      <pc:sldChg chg="ord">
        <pc:chgData name="Mert Dedeoglu" userId="c9d73968-6a1e-4832-81f7-0c9abd43f639" providerId="ADAL" clId="{4BF4AA3D-7D07-4BAC-87FA-3D339ADDF26E}" dt="2023-05-27T10:40:38.143" v="217"/>
        <pc:sldMkLst>
          <pc:docMk/>
          <pc:sldMk cId="47646591" sldId="272"/>
        </pc:sldMkLst>
      </pc:sldChg>
      <pc:sldChg chg="modSp mod">
        <pc:chgData name="Mert Dedeoglu" userId="c9d73968-6a1e-4832-81f7-0c9abd43f639" providerId="ADAL" clId="{4BF4AA3D-7D07-4BAC-87FA-3D339ADDF26E}" dt="2023-05-27T10:53:24.603" v="351" actId="1076"/>
        <pc:sldMkLst>
          <pc:docMk/>
          <pc:sldMk cId="2690474104" sldId="282"/>
        </pc:sldMkLst>
        <pc:spChg chg="mod">
          <ac:chgData name="Mert Dedeoglu" userId="c9d73968-6a1e-4832-81f7-0c9abd43f639" providerId="ADAL" clId="{4BF4AA3D-7D07-4BAC-87FA-3D339ADDF26E}" dt="2023-05-27T10:53:24.603" v="351" actId="1076"/>
          <ac:spMkLst>
            <pc:docMk/>
            <pc:sldMk cId="2690474104" sldId="282"/>
            <ac:spMk id="5" creationId="{8C9ADFB9-6AFE-248C-F34B-D78C9513C760}"/>
          </ac:spMkLst>
        </pc:spChg>
      </pc:sldChg>
      <pc:sldChg chg="new del">
        <pc:chgData name="Mert Dedeoglu" userId="c9d73968-6a1e-4832-81f7-0c9abd43f639" providerId="ADAL" clId="{4BF4AA3D-7D07-4BAC-87FA-3D339ADDF26E}" dt="2023-05-27T10:52:28.489" v="324" actId="47"/>
        <pc:sldMkLst>
          <pc:docMk/>
          <pc:sldMk cId="660075696" sldId="286"/>
        </pc:sldMkLst>
      </pc:sldChg>
      <pc:sldChg chg="delSp modSp add mod ord setBg delDesignElem">
        <pc:chgData name="Mert Dedeoglu" userId="c9d73968-6a1e-4832-81f7-0c9abd43f639" providerId="ADAL" clId="{4BF4AA3D-7D07-4BAC-87FA-3D339ADDF26E}" dt="2023-05-27T10:22:00.374" v="148"/>
        <pc:sldMkLst>
          <pc:docMk/>
          <pc:sldMk cId="822666618" sldId="287"/>
        </pc:sldMkLst>
        <pc:spChg chg="del">
          <ac:chgData name="Mert Dedeoglu" userId="c9d73968-6a1e-4832-81f7-0c9abd43f639" providerId="ADAL" clId="{4BF4AA3D-7D07-4BAC-87FA-3D339ADDF26E}" dt="2023-05-27T10:21:38.788" v="144"/>
          <ac:spMkLst>
            <pc:docMk/>
            <pc:sldMk cId="822666618" sldId="287"/>
            <ac:spMk id="9" creationId="{35DB3719-6FDC-4E5D-891D-FF40B7300F64}"/>
          </ac:spMkLst>
        </pc:spChg>
        <pc:spChg chg="del">
          <ac:chgData name="Mert Dedeoglu" userId="c9d73968-6a1e-4832-81f7-0c9abd43f639" providerId="ADAL" clId="{4BF4AA3D-7D07-4BAC-87FA-3D339ADDF26E}" dt="2023-05-27T10:21:38.788" v="144"/>
          <ac:spMkLst>
            <pc:docMk/>
            <pc:sldMk cId="822666618" sldId="287"/>
            <ac:spMk id="11" creationId="{E0CBAC23-2E3F-4A90-BA59-F8299F6A5439}"/>
          </ac:spMkLst>
        </pc:spChg>
        <pc:graphicFrameChg chg="mod">
          <ac:chgData name="Mert Dedeoglu" userId="c9d73968-6a1e-4832-81f7-0c9abd43f639" providerId="ADAL" clId="{4BF4AA3D-7D07-4BAC-87FA-3D339ADDF26E}" dt="2023-05-27T10:21:55.121" v="146" actId="14100"/>
          <ac:graphicFrameMkLst>
            <pc:docMk/>
            <pc:sldMk cId="822666618" sldId="287"/>
            <ac:graphicFrameMk id="5" creationId="{E9ED19BD-C077-4B29-8A06-1043A2B7677B}"/>
          </ac:graphicFrameMkLst>
        </pc:graphicFrameChg>
      </pc:sldChg>
      <pc:sldChg chg="delSp modSp add mod setBg delDesignElem">
        <pc:chgData name="Mert Dedeoglu" userId="c9d73968-6a1e-4832-81f7-0c9abd43f639" providerId="ADAL" clId="{4BF4AA3D-7D07-4BAC-87FA-3D339ADDF26E}" dt="2023-05-27T10:24:19.619" v="205" actId="1076"/>
        <pc:sldMkLst>
          <pc:docMk/>
          <pc:sldMk cId="2636753619" sldId="288"/>
        </pc:sldMkLst>
        <pc:spChg chg="mod">
          <ac:chgData name="Mert Dedeoglu" userId="c9d73968-6a1e-4832-81f7-0c9abd43f639" providerId="ADAL" clId="{4BF4AA3D-7D07-4BAC-87FA-3D339ADDF26E}" dt="2023-05-27T10:24:19.619" v="205" actId="1076"/>
          <ac:spMkLst>
            <pc:docMk/>
            <pc:sldMk cId="2636753619" sldId="288"/>
            <ac:spMk id="2" creationId="{3C07240B-402A-4062-A98E-274B51BC3DE9}"/>
          </ac:spMkLst>
        </pc:spChg>
        <pc:spChg chg="del">
          <ac:chgData name="Mert Dedeoglu" userId="c9d73968-6a1e-4832-81f7-0c9abd43f639" providerId="ADAL" clId="{4BF4AA3D-7D07-4BAC-87FA-3D339ADDF26E}" dt="2023-05-27T10:24:11.715" v="202"/>
          <ac:spMkLst>
            <pc:docMk/>
            <pc:sldMk cId="2636753619" sldId="288"/>
            <ac:spMk id="6" creationId="{2E442304-DDBD-4F7B-8017-36BCC863FB40}"/>
          </ac:spMkLst>
        </pc:spChg>
        <pc:spChg chg="del">
          <ac:chgData name="Mert Dedeoglu" userId="c9d73968-6a1e-4832-81f7-0c9abd43f639" providerId="ADAL" clId="{4BF4AA3D-7D07-4BAC-87FA-3D339ADDF26E}" dt="2023-05-27T10:24:11.715" v="202"/>
          <ac:spMkLst>
            <pc:docMk/>
            <pc:sldMk cId="2636753619" sldId="288"/>
            <ac:spMk id="8" creationId="{5E107275-3853-46FD-A241-DE4355A42675}"/>
          </ac:spMkLst>
        </pc:spChg>
        <pc:spChg chg="mod">
          <ac:chgData name="Mert Dedeoglu" userId="c9d73968-6a1e-4832-81f7-0c9abd43f639" providerId="ADAL" clId="{4BF4AA3D-7D07-4BAC-87FA-3D339ADDF26E}" dt="2023-05-27T10:24:16.795" v="204" actId="1076"/>
          <ac:spMkLst>
            <pc:docMk/>
            <pc:sldMk cId="2636753619" sldId="288"/>
            <ac:spMk id="14" creationId="{2AADB701-343A-4687-BF46-15E67EFE65CC}"/>
          </ac:spMkLst>
        </pc:spChg>
        <pc:graphicFrameChg chg="mod">
          <ac:chgData name="Mert Dedeoglu" userId="c9d73968-6a1e-4832-81f7-0c9abd43f639" providerId="ADAL" clId="{4BF4AA3D-7D07-4BAC-87FA-3D339ADDF26E}" dt="2023-05-27T10:24:14.495" v="203" actId="1076"/>
          <ac:graphicFrameMkLst>
            <pc:docMk/>
            <pc:sldMk cId="2636753619" sldId="288"/>
            <ac:graphicFrameMk id="10" creationId="{D88A5F83-E101-40B9-8703-EFD4721AAF1B}"/>
          </ac:graphicFrameMkLst>
        </pc:graphicFrameChg>
      </pc:sldChg>
      <pc:sldChg chg="modSp add del mod">
        <pc:chgData name="Mert Dedeoglu" userId="c9d73968-6a1e-4832-81f7-0c9abd43f639" providerId="ADAL" clId="{4BF4AA3D-7D07-4BAC-87FA-3D339ADDF26E}" dt="2023-05-27T10:55:46.899" v="374" actId="47"/>
        <pc:sldMkLst>
          <pc:docMk/>
          <pc:sldMk cId="3744446605" sldId="289"/>
        </pc:sldMkLst>
        <pc:spChg chg="mod">
          <ac:chgData name="Mert Dedeoglu" userId="c9d73968-6a1e-4832-81f7-0c9abd43f639" providerId="ADAL" clId="{4BF4AA3D-7D07-4BAC-87FA-3D339ADDF26E}" dt="2023-05-27T10:42:39.875" v="228" actId="1076"/>
          <ac:spMkLst>
            <pc:docMk/>
            <pc:sldMk cId="3744446605" sldId="289"/>
            <ac:spMk id="11" creationId="{9E4F5689-B1EF-4853-9679-A8131335CE24}"/>
          </ac:spMkLst>
        </pc:spChg>
      </pc:sldChg>
      <pc:sldChg chg="delSp modSp add mod setBg delDesignElem">
        <pc:chgData name="Mert Dedeoglu" userId="c9d73968-6a1e-4832-81f7-0c9abd43f639" providerId="ADAL" clId="{4BF4AA3D-7D07-4BAC-87FA-3D339ADDF26E}" dt="2023-05-27T10:45:21.168" v="242" actId="1076"/>
        <pc:sldMkLst>
          <pc:docMk/>
          <pc:sldMk cId="3784453459" sldId="290"/>
        </pc:sldMkLst>
        <pc:spChg chg="mod">
          <ac:chgData name="Mert Dedeoglu" userId="c9d73968-6a1e-4832-81f7-0c9abd43f639" providerId="ADAL" clId="{4BF4AA3D-7D07-4BAC-87FA-3D339ADDF26E}" dt="2023-05-27T10:45:21.168" v="242" actId="1076"/>
          <ac:spMkLst>
            <pc:docMk/>
            <pc:sldMk cId="3784453459" sldId="290"/>
            <ac:spMk id="2" creationId="{182D0C4E-4128-4090-8AA4-5158E7A1CD73}"/>
          </ac:spMkLst>
        </pc:spChg>
        <pc:spChg chg="mod">
          <ac:chgData name="Mert Dedeoglu" userId="c9d73968-6a1e-4832-81f7-0c9abd43f639" providerId="ADAL" clId="{4BF4AA3D-7D07-4BAC-87FA-3D339ADDF26E}" dt="2023-05-27T10:45:16.399" v="241" actId="1076"/>
          <ac:spMkLst>
            <pc:docMk/>
            <pc:sldMk cId="3784453459" sldId="290"/>
            <ac:spMk id="3" creationId="{34179F2A-6C6D-4E8D-B652-E083A7A23ABD}"/>
          </ac:spMkLst>
        </pc:spChg>
        <pc:spChg chg="del">
          <ac:chgData name="Mert Dedeoglu" userId="c9d73968-6a1e-4832-81f7-0c9abd43f639" providerId="ADAL" clId="{4BF4AA3D-7D07-4BAC-87FA-3D339ADDF26E}" dt="2023-05-27T10:45:08.623" v="239"/>
          <ac:spMkLst>
            <pc:docMk/>
            <pc:sldMk cId="3784453459" sldId="290"/>
            <ac:spMk id="8" creationId="{100EDD19-6802-4EC3-95CE-CFFAB042CFD6}"/>
          </ac:spMkLst>
        </pc:spChg>
        <pc:spChg chg="del">
          <ac:chgData name="Mert Dedeoglu" userId="c9d73968-6a1e-4832-81f7-0c9abd43f639" providerId="ADAL" clId="{4BF4AA3D-7D07-4BAC-87FA-3D339ADDF26E}" dt="2023-05-27T10:45:08.623" v="239"/>
          <ac:spMkLst>
            <pc:docMk/>
            <pc:sldMk cId="3784453459" sldId="290"/>
            <ac:spMk id="10" creationId="{DB17E863-922E-4C26-BD64-E8FD41D28661}"/>
          </ac:spMkLst>
        </pc:spChg>
      </pc:sldChg>
      <pc:sldChg chg="delSp modSp add mod setBg delDesignElem">
        <pc:chgData name="Mert Dedeoglu" userId="c9d73968-6a1e-4832-81f7-0c9abd43f639" providerId="ADAL" clId="{4BF4AA3D-7D07-4BAC-87FA-3D339ADDF26E}" dt="2023-05-27T10:46:06.791" v="248" actId="1076"/>
        <pc:sldMkLst>
          <pc:docMk/>
          <pc:sldMk cId="117717463" sldId="291"/>
        </pc:sldMkLst>
        <pc:spChg chg="mod">
          <ac:chgData name="Mert Dedeoglu" userId="c9d73968-6a1e-4832-81f7-0c9abd43f639" providerId="ADAL" clId="{4BF4AA3D-7D07-4BAC-87FA-3D339ADDF26E}" dt="2023-05-27T10:46:06.791" v="248" actId="1076"/>
          <ac:spMkLst>
            <pc:docMk/>
            <pc:sldMk cId="117717463" sldId="291"/>
            <ac:spMk id="7" creationId="{2DF9A462-D52C-47F8-B7BD-63009B19F7FB}"/>
          </ac:spMkLst>
        </pc:spChg>
        <pc:spChg chg="del">
          <ac:chgData name="Mert Dedeoglu" userId="c9d73968-6a1e-4832-81f7-0c9abd43f639" providerId="ADAL" clId="{4BF4AA3D-7D07-4BAC-87FA-3D339ADDF26E}" dt="2023-05-27T10:45:08.623" v="239"/>
          <ac:spMkLst>
            <pc:docMk/>
            <pc:sldMk cId="117717463" sldId="291"/>
            <ac:spMk id="14" creationId="{2B97F24A-32CE-4C1C-A50D-3016B394DCFB}"/>
          </ac:spMkLst>
        </pc:spChg>
        <pc:spChg chg="del">
          <ac:chgData name="Mert Dedeoglu" userId="c9d73968-6a1e-4832-81f7-0c9abd43f639" providerId="ADAL" clId="{4BF4AA3D-7D07-4BAC-87FA-3D339ADDF26E}" dt="2023-05-27T10:45:08.623" v="239"/>
          <ac:spMkLst>
            <pc:docMk/>
            <pc:sldMk cId="117717463" sldId="291"/>
            <ac:spMk id="16" creationId="{CD8B4F24-440B-49E9-B85D-733523DC064B}"/>
          </ac:spMkLst>
        </pc:spChg>
        <pc:picChg chg="mod">
          <ac:chgData name="Mert Dedeoglu" userId="c9d73968-6a1e-4832-81f7-0c9abd43f639" providerId="ADAL" clId="{4BF4AA3D-7D07-4BAC-87FA-3D339ADDF26E}" dt="2023-05-27T10:45:52.485" v="246" actId="1076"/>
          <ac:picMkLst>
            <pc:docMk/>
            <pc:sldMk cId="117717463" sldId="291"/>
            <ac:picMk id="9" creationId="{639E18AC-176C-4F58-836D-5484ACFE20D6}"/>
          </ac:picMkLst>
        </pc:picChg>
      </pc:sldChg>
      <pc:sldChg chg="delSp modSp add mod setBg delDesignElem">
        <pc:chgData name="Mert Dedeoglu" userId="c9d73968-6a1e-4832-81f7-0c9abd43f639" providerId="ADAL" clId="{4BF4AA3D-7D07-4BAC-87FA-3D339ADDF26E}" dt="2023-05-27T10:47:00.345" v="260" actId="20577"/>
        <pc:sldMkLst>
          <pc:docMk/>
          <pc:sldMk cId="1679013408" sldId="292"/>
        </pc:sldMkLst>
        <pc:spChg chg="mod">
          <ac:chgData name="Mert Dedeoglu" userId="c9d73968-6a1e-4832-81f7-0c9abd43f639" providerId="ADAL" clId="{4BF4AA3D-7D07-4BAC-87FA-3D339ADDF26E}" dt="2023-05-27T10:46:16.310" v="250" actId="1076"/>
          <ac:spMkLst>
            <pc:docMk/>
            <pc:sldMk cId="1679013408" sldId="292"/>
            <ac:spMk id="2" creationId="{182D0C4E-4128-4090-8AA4-5158E7A1CD73}"/>
          </ac:spMkLst>
        </pc:spChg>
        <pc:spChg chg="mod">
          <ac:chgData name="Mert Dedeoglu" userId="c9d73968-6a1e-4832-81f7-0c9abd43f639" providerId="ADAL" clId="{4BF4AA3D-7D07-4BAC-87FA-3D339ADDF26E}" dt="2023-05-27T10:47:00.345" v="260" actId="20577"/>
          <ac:spMkLst>
            <pc:docMk/>
            <pc:sldMk cId="1679013408" sldId="292"/>
            <ac:spMk id="3" creationId="{34179F2A-6C6D-4E8D-B652-E083A7A23ABD}"/>
          </ac:spMkLst>
        </pc:spChg>
        <pc:spChg chg="del">
          <ac:chgData name="Mert Dedeoglu" userId="c9d73968-6a1e-4832-81f7-0c9abd43f639" providerId="ADAL" clId="{4BF4AA3D-7D07-4BAC-87FA-3D339ADDF26E}" dt="2023-05-27T10:45:08.623" v="239"/>
          <ac:spMkLst>
            <pc:docMk/>
            <pc:sldMk cId="1679013408" sldId="292"/>
            <ac:spMk id="8" creationId="{100EDD19-6802-4EC3-95CE-CFFAB042CFD6}"/>
          </ac:spMkLst>
        </pc:spChg>
        <pc:spChg chg="del">
          <ac:chgData name="Mert Dedeoglu" userId="c9d73968-6a1e-4832-81f7-0c9abd43f639" providerId="ADAL" clId="{4BF4AA3D-7D07-4BAC-87FA-3D339ADDF26E}" dt="2023-05-27T10:45:08.623" v="239"/>
          <ac:spMkLst>
            <pc:docMk/>
            <pc:sldMk cId="1679013408" sldId="292"/>
            <ac:spMk id="10" creationId="{DB17E863-922E-4C26-BD64-E8FD41D28661}"/>
          </ac:spMkLst>
        </pc:spChg>
      </pc:sldChg>
      <pc:sldChg chg="addSp delSp modSp add mod setBg delDesignElem">
        <pc:chgData name="Mert Dedeoglu" userId="c9d73968-6a1e-4832-81f7-0c9abd43f639" providerId="ADAL" clId="{4BF4AA3D-7D07-4BAC-87FA-3D339ADDF26E}" dt="2023-05-27T10:47:46.375" v="270" actId="1076"/>
        <pc:sldMkLst>
          <pc:docMk/>
          <pc:sldMk cId="3670281789" sldId="293"/>
        </pc:sldMkLst>
        <pc:spChg chg="mod">
          <ac:chgData name="Mert Dedeoglu" userId="c9d73968-6a1e-4832-81f7-0c9abd43f639" providerId="ADAL" clId="{4BF4AA3D-7D07-4BAC-87FA-3D339ADDF26E}" dt="2023-05-27T10:47:46.375" v="270" actId="1076"/>
          <ac:spMkLst>
            <pc:docMk/>
            <pc:sldMk cId="3670281789" sldId="293"/>
            <ac:spMk id="7" creationId="{2DF9A462-D52C-47F8-B7BD-63009B19F7FB}"/>
          </ac:spMkLst>
        </pc:spChg>
        <pc:spChg chg="del">
          <ac:chgData name="Mert Dedeoglu" userId="c9d73968-6a1e-4832-81f7-0c9abd43f639" providerId="ADAL" clId="{4BF4AA3D-7D07-4BAC-87FA-3D339ADDF26E}" dt="2023-05-27T10:45:08.623" v="239"/>
          <ac:spMkLst>
            <pc:docMk/>
            <pc:sldMk cId="3670281789" sldId="293"/>
            <ac:spMk id="10" creationId="{71877DBC-BB60-40F0-AC93-2ACDBAAE60CE}"/>
          </ac:spMkLst>
        </pc:spChg>
        <pc:spChg chg="del">
          <ac:chgData name="Mert Dedeoglu" userId="c9d73968-6a1e-4832-81f7-0c9abd43f639" providerId="ADAL" clId="{4BF4AA3D-7D07-4BAC-87FA-3D339ADDF26E}" dt="2023-05-27T10:45:08.623" v="239"/>
          <ac:spMkLst>
            <pc:docMk/>
            <pc:sldMk cId="3670281789" sldId="293"/>
            <ac:spMk id="12" creationId="{743AA782-23D1-4521-8CAD-47662984AA08}"/>
          </ac:spMkLst>
        </pc:spChg>
        <pc:grpChg chg="add mod">
          <ac:chgData name="Mert Dedeoglu" userId="c9d73968-6a1e-4832-81f7-0c9abd43f639" providerId="ADAL" clId="{4BF4AA3D-7D07-4BAC-87FA-3D339ADDF26E}" dt="2023-05-27T10:47:43.973" v="269" actId="1076"/>
          <ac:grpSpMkLst>
            <pc:docMk/>
            <pc:sldMk cId="3670281789" sldId="293"/>
            <ac:grpSpMk id="2" creationId="{0BC70B82-22A5-E404-B667-130DE11FB38D}"/>
          </ac:grpSpMkLst>
        </pc:grpChg>
        <pc:grpChg chg="del mod">
          <ac:chgData name="Mert Dedeoglu" userId="c9d73968-6a1e-4832-81f7-0c9abd43f639" providerId="ADAL" clId="{4BF4AA3D-7D07-4BAC-87FA-3D339ADDF26E}" dt="2023-05-27T10:47:30.331" v="266" actId="165"/>
          <ac:grpSpMkLst>
            <pc:docMk/>
            <pc:sldMk cId="3670281789" sldId="293"/>
            <ac:grpSpMk id="6" creationId="{53C8338C-35A1-49DD-B3D3-8DDFE25DF9B0}"/>
          </ac:grpSpMkLst>
        </pc:grpChg>
        <pc:picChg chg="mod topLvl modCrop">
          <ac:chgData name="Mert Dedeoglu" userId="c9d73968-6a1e-4832-81f7-0c9abd43f639" providerId="ADAL" clId="{4BF4AA3D-7D07-4BAC-87FA-3D339ADDF26E}" dt="2023-05-27T10:47:43.016" v="268" actId="164"/>
          <ac:picMkLst>
            <pc:docMk/>
            <pc:sldMk cId="3670281789" sldId="293"/>
            <ac:picMk id="3" creationId="{87F6EE16-0DAE-45C7-98E2-C320A59A1BC9}"/>
          </ac:picMkLst>
        </pc:picChg>
        <pc:picChg chg="mod topLvl modCrop">
          <ac:chgData name="Mert Dedeoglu" userId="c9d73968-6a1e-4832-81f7-0c9abd43f639" providerId="ADAL" clId="{4BF4AA3D-7D07-4BAC-87FA-3D339ADDF26E}" dt="2023-05-27T10:47:43.016" v="268" actId="164"/>
          <ac:picMkLst>
            <pc:docMk/>
            <pc:sldMk cId="3670281789" sldId="293"/>
            <ac:picMk id="5" creationId="{F8ACF603-7A11-4535-84CF-DB40B989F679}"/>
          </ac:picMkLst>
        </pc:picChg>
      </pc:sldChg>
      <pc:sldChg chg="delSp modSp add mod setBg delDesignElem">
        <pc:chgData name="Mert Dedeoglu" userId="c9d73968-6a1e-4832-81f7-0c9abd43f639" providerId="ADAL" clId="{4BF4AA3D-7D07-4BAC-87FA-3D339ADDF26E}" dt="2023-05-27T10:48:14.904" v="273" actId="1076"/>
        <pc:sldMkLst>
          <pc:docMk/>
          <pc:sldMk cId="656873175" sldId="294"/>
        </pc:sldMkLst>
        <pc:spChg chg="mod">
          <ac:chgData name="Mert Dedeoglu" userId="c9d73968-6a1e-4832-81f7-0c9abd43f639" providerId="ADAL" clId="{4BF4AA3D-7D07-4BAC-87FA-3D339ADDF26E}" dt="2023-05-27T10:47:54.825" v="272" actId="1076"/>
          <ac:spMkLst>
            <pc:docMk/>
            <pc:sldMk cId="656873175" sldId="294"/>
            <ac:spMk id="2" creationId="{182D0C4E-4128-4090-8AA4-5158E7A1CD73}"/>
          </ac:spMkLst>
        </pc:spChg>
        <pc:spChg chg="mod">
          <ac:chgData name="Mert Dedeoglu" userId="c9d73968-6a1e-4832-81f7-0c9abd43f639" providerId="ADAL" clId="{4BF4AA3D-7D07-4BAC-87FA-3D339ADDF26E}" dt="2023-05-27T10:48:14.904" v="273" actId="1076"/>
          <ac:spMkLst>
            <pc:docMk/>
            <pc:sldMk cId="656873175" sldId="294"/>
            <ac:spMk id="3" creationId="{34179F2A-6C6D-4E8D-B652-E083A7A23ABD}"/>
          </ac:spMkLst>
        </pc:spChg>
        <pc:spChg chg="del">
          <ac:chgData name="Mert Dedeoglu" userId="c9d73968-6a1e-4832-81f7-0c9abd43f639" providerId="ADAL" clId="{4BF4AA3D-7D07-4BAC-87FA-3D339ADDF26E}" dt="2023-05-27T10:45:08.623" v="239"/>
          <ac:spMkLst>
            <pc:docMk/>
            <pc:sldMk cId="656873175" sldId="294"/>
            <ac:spMk id="5" creationId="{100EDD19-6802-4EC3-95CE-CFFAB042CFD6}"/>
          </ac:spMkLst>
        </pc:spChg>
        <pc:spChg chg="del">
          <ac:chgData name="Mert Dedeoglu" userId="c9d73968-6a1e-4832-81f7-0c9abd43f639" providerId="ADAL" clId="{4BF4AA3D-7D07-4BAC-87FA-3D339ADDF26E}" dt="2023-05-27T10:45:08.623" v="239"/>
          <ac:spMkLst>
            <pc:docMk/>
            <pc:sldMk cId="656873175" sldId="294"/>
            <ac:spMk id="6" creationId="{DB17E863-922E-4C26-BD64-E8FD41D28661}"/>
          </ac:spMkLst>
        </pc:spChg>
      </pc:sldChg>
      <pc:sldChg chg="delSp modSp add mod setBg delDesignElem">
        <pc:chgData name="Mert Dedeoglu" userId="c9d73968-6a1e-4832-81f7-0c9abd43f639" providerId="ADAL" clId="{4BF4AA3D-7D07-4BAC-87FA-3D339ADDF26E}" dt="2023-05-27T10:49:18.237" v="292" actId="732"/>
        <pc:sldMkLst>
          <pc:docMk/>
          <pc:sldMk cId="1911737407" sldId="295"/>
        </pc:sldMkLst>
        <pc:spChg chg="mod">
          <ac:chgData name="Mert Dedeoglu" userId="c9d73968-6a1e-4832-81f7-0c9abd43f639" providerId="ADAL" clId="{4BF4AA3D-7D07-4BAC-87FA-3D339ADDF26E}" dt="2023-05-27T10:48:59.639" v="289" actId="1076"/>
          <ac:spMkLst>
            <pc:docMk/>
            <pc:sldMk cId="1911737407" sldId="295"/>
            <ac:spMk id="7" creationId="{2DF9A462-D52C-47F8-B7BD-63009B19F7FB}"/>
          </ac:spMkLst>
        </pc:spChg>
        <pc:spChg chg="del">
          <ac:chgData name="Mert Dedeoglu" userId="c9d73968-6a1e-4832-81f7-0c9abd43f639" providerId="ADAL" clId="{4BF4AA3D-7D07-4BAC-87FA-3D339ADDF26E}" dt="2023-05-27T10:45:08.623" v="239"/>
          <ac:spMkLst>
            <pc:docMk/>
            <pc:sldMk cId="1911737407" sldId="295"/>
            <ac:spMk id="11" creationId="{32AEEBC8-9D30-42EF-95F2-386C2653FBF0}"/>
          </ac:spMkLst>
        </pc:spChg>
        <pc:spChg chg="del">
          <ac:chgData name="Mert Dedeoglu" userId="c9d73968-6a1e-4832-81f7-0c9abd43f639" providerId="ADAL" clId="{4BF4AA3D-7D07-4BAC-87FA-3D339ADDF26E}" dt="2023-05-27T10:45:08.623" v="239"/>
          <ac:spMkLst>
            <pc:docMk/>
            <pc:sldMk cId="1911737407" sldId="295"/>
            <ac:spMk id="13" creationId="{2E92FA66-67D7-4CB4-94D3-E643A9AD4757}"/>
          </ac:spMkLst>
        </pc:spChg>
        <pc:grpChg chg="mod">
          <ac:chgData name="Mert Dedeoglu" userId="c9d73968-6a1e-4832-81f7-0c9abd43f639" providerId="ADAL" clId="{4BF4AA3D-7D07-4BAC-87FA-3D339ADDF26E}" dt="2023-05-27T10:48:47.505" v="284" actId="1076"/>
          <ac:grpSpMkLst>
            <pc:docMk/>
            <pc:sldMk cId="1911737407" sldId="295"/>
            <ac:grpSpMk id="8" creationId="{C5D633EE-19C2-401F-9A40-21BACCC40EB9}"/>
          </ac:grpSpMkLst>
        </pc:grpChg>
        <pc:picChg chg="mod modCrop">
          <ac:chgData name="Mert Dedeoglu" userId="c9d73968-6a1e-4832-81f7-0c9abd43f639" providerId="ADAL" clId="{4BF4AA3D-7D07-4BAC-87FA-3D339ADDF26E}" dt="2023-05-27T10:49:18.237" v="292" actId="732"/>
          <ac:picMkLst>
            <pc:docMk/>
            <pc:sldMk cId="1911737407" sldId="295"/>
            <ac:picMk id="4" creationId="{487D5FE8-40E8-475D-8799-92E6A325D909}"/>
          </ac:picMkLst>
        </pc:picChg>
        <pc:picChg chg="mod modCrop">
          <ac:chgData name="Mert Dedeoglu" userId="c9d73968-6a1e-4832-81f7-0c9abd43f639" providerId="ADAL" clId="{4BF4AA3D-7D07-4BAC-87FA-3D339ADDF26E}" dt="2023-05-27T10:48:33.004" v="276" actId="732"/>
          <ac:picMkLst>
            <pc:docMk/>
            <pc:sldMk cId="1911737407" sldId="295"/>
            <ac:picMk id="18" creationId="{F7D7929F-CE88-448E-8C50-6E5411EB8331}"/>
          </ac:picMkLst>
        </pc:picChg>
      </pc:sldChg>
      <pc:sldChg chg="delSp modSp add mod setBg delDesignElem">
        <pc:chgData name="Mert Dedeoglu" userId="c9d73968-6a1e-4832-81f7-0c9abd43f639" providerId="ADAL" clId="{4BF4AA3D-7D07-4BAC-87FA-3D339ADDF26E}" dt="2023-05-27T10:49:30.540" v="294" actId="1076"/>
        <pc:sldMkLst>
          <pc:docMk/>
          <pc:sldMk cId="3984232848" sldId="296"/>
        </pc:sldMkLst>
        <pc:spChg chg="mod">
          <ac:chgData name="Mert Dedeoglu" userId="c9d73968-6a1e-4832-81f7-0c9abd43f639" providerId="ADAL" clId="{4BF4AA3D-7D07-4BAC-87FA-3D339ADDF26E}" dt="2023-05-27T10:49:30.540" v="294" actId="1076"/>
          <ac:spMkLst>
            <pc:docMk/>
            <pc:sldMk cId="3984232848" sldId="296"/>
            <ac:spMk id="2" creationId="{182D0C4E-4128-4090-8AA4-5158E7A1CD73}"/>
          </ac:spMkLst>
        </pc:spChg>
        <pc:spChg chg="mod">
          <ac:chgData name="Mert Dedeoglu" userId="c9d73968-6a1e-4832-81f7-0c9abd43f639" providerId="ADAL" clId="{4BF4AA3D-7D07-4BAC-87FA-3D339ADDF26E}" dt="2023-05-27T10:49:26.867" v="293" actId="1076"/>
          <ac:spMkLst>
            <pc:docMk/>
            <pc:sldMk cId="3984232848" sldId="296"/>
            <ac:spMk id="3" creationId="{34179F2A-6C6D-4E8D-B652-E083A7A23ABD}"/>
          </ac:spMkLst>
        </pc:spChg>
        <pc:spChg chg="del">
          <ac:chgData name="Mert Dedeoglu" userId="c9d73968-6a1e-4832-81f7-0c9abd43f639" providerId="ADAL" clId="{4BF4AA3D-7D07-4BAC-87FA-3D339ADDF26E}" dt="2023-05-27T10:45:08.623" v="239"/>
          <ac:spMkLst>
            <pc:docMk/>
            <pc:sldMk cId="3984232848" sldId="296"/>
            <ac:spMk id="8" creationId="{100EDD19-6802-4EC3-95CE-CFFAB042CFD6}"/>
          </ac:spMkLst>
        </pc:spChg>
        <pc:spChg chg="del">
          <ac:chgData name="Mert Dedeoglu" userId="c9d73968-6a1e-4832-81f7-0c9abd43f639" providerId="ADAL" clId="{4BF4AA3D-7D07-4BAC-87FA-3D339ADDF26E}" dt="2023-05-27T10:45:08.623" v="239"/>
          <ac:spMkLst>
            <pc:docMk/>
            <pc:sldMk cId="3984232848" sldId="296"/>
            <ac:spMk id="10" creationId="{DB17E863-922E-4C26-BD64-E8FD41D28661}"/>
          </ac:spMkLst>
        </pc:spChg>
      </pc:sldChg>
      <pc:sldChg chg="delSp modSp add mod setBg delDesignElem">
        <pc:chgData name="Mert Dedeoglu" userId="c9d73968-6a1e-4832-81f7-0c9abd43f639" providerId="ADAL" clId="{4BF4AA3D-7D07-4BAC-87FA-3D339ADDF26E}" dt="2023-05-27T10:50:56.491" v="312" actId="20577"/>
        <pc:sldMkLst>
          <pc:docMk/>
          <pc:sldMk cId="2512620202" sldId="297"/>
        </pc:sldMkLst>
        <pc:spChg chg="mod">
          <ac:chgData name="Mert Dedeoglu" userId="c9d73968-6a1e-4832-81f7-0c9abd43f639" providerId="ADAL" clId="{4BF4AA3D-7D07-4BAC-87FA-3D339ADDF26E}" dt="2023-05-27T10:50:56.491" v="312" actId="20577"/>
          <ac:spMkLst>
            <pc:docMk/>
            <pc:sldMk cId="2512620202" sldId="297"/>
            <ac:spMk id="7" creationId="{2DF9A462-D52C-47F8-B7BD-63009B19F7FB}"/>
          </ac:spMkLst>
        </pc:spChg>
        <pc:spChg chg="del">
          <ac:chgData name="Mert Dedeoglu" userId="c9d73968-6a1e-4832-81f7-0c9abd43f639" providerId="ADAL" clId="{4BF4AA3D-7D07-4BAC-87FA-3D339ADDF26E}" dt="2023-05-27T10:45:08.623" v="239"/>
          <ac:spMkLst>
            <pc:docMk/>
            <pc:sldMk cId="2512620202" sldId="297"/>
            <ac:spMk id="16" creationId="{743AA782-23D1-4521-8CAD-47662984AA08}"/>
          </ac:spMkLst>
        </pc:spChg>
        <pc:spChg chg="del">
          <ac:chgData name="Mert Dedeoglu" userId="c9d73968-6a1e-4832-81f7-0c9abd43f639" providerId="ADAL" clId="{4BF4AA3D-7D07-4BAC-87FA-3D339ADDF26E}" dt="2023-05-27T10:45:08.623" v="239"/>
          <ac:spMkLst>
            <pc:docMk/>
            <pc:sldMk cId="2512620202" sldId="297"/>
            <ac:spMk id="17" creationId="{650D18FE-0824-4A46-B22C-A86B52E5780A}"/>
          </ac:spMkLst>
        </pc:spChg>
        <pc:grpChg chg="mod">
          <ac:chgData name="Mert Dedeoglu" userId="c9d73968-6a1e-4832-81f7-0c9abd43f639" providerId="ADAL" clId="{4BF4AA3D-7D07-4BAC-87FA-3D339ADDF26E}" dt="2023-05-27T10:50:30.810" v="311" actId="1076"/>
          <ac:grpSpMkLst>
            <pc:docMk/>
            <pc:sldMk cId="2512620202" sldId="297"/>
            <ac:grpSpMk id="5" creationId="{F0382811-5AEE-4F92-A66C-58426F3D729F}"/>
          </ac:grpSpMkLst>
        </pc:grpChg>
        <pc:picChg chg="mod modCrop">
          <ac:chgData name="Mert Dedeoglu" userId="c9d73968-6a1e-4832-81f7-0c9abd43f639" providerId="ADAL" clId="{4BF4AA3D-7D07-4BAC-87FA-3D339ADDF26E}" dt="2023-05-27T10:49:54.065" v="296" actId="732"/>
          <ac:picMkLst>
            <pc:docMk/>
            <pc:sldMk cId="2512620202" sldId="297"/>
            <ac:picMk id="3" creationId="{18D5F33F-2C44-4186-8AB7-AEFA853F7F8B}"/>
          </ac:picMkLst>
        </pc:picChg>
        <pc:picChg chg="mod modCrop">
          <ac:chgData name="Mert Dedeoglu" userId="c9d73968-6a1e-4832-81f7-0c9abd43f639" providerId="ADAL" clId="{4BF4AA3D-7D07-4BAC-87FA-3D339ADDF26E}" dt="2023-05-27T10:49:59.247" v="297" actId="732"/>
          <ac:picMkLst>
            <pc:docMk/>
            <pc:sldMk cId="2512620202" sldId="297"/>
            <ac:picMk id="15" creationId="{F086E4DB-7EC8-4A43-958F-B374337B9135}"/>
          </ac:picMkLst>
        </pc:picChg>
      </pc:sldChg>
      <pc:sldChg chg="delSp modSp add mod setBg delDesignElem">
        <pc:chgData name="Mert Dedeoglu" userId="c9d73968-6a1e-4832-81f7-0c9abd43f639" providerId="ADAL" clId="{4BF4AA3D-7D07-4BAC-87FA-3D339ADDF26E}" dt="2023-05-27T10:51:38.496" v="318" actId="1076"/>
        <pc:sldMkLst>
          <pc:docMk/>
          <pc:sldMk cId="2092131041" sldId="298"/>
        </pc:sldMkLst>
        <pc:spChg chg="mod">
          <ac:chgData name="Mert Dedeoglu" userId="c9d73968-6a1e-4832-81f7-0c9abd43f639" providerId="ADAL" clId="{4BF4AA3D-7D07-4BAC-87FA-3D339ADDF26E}" dt="2023-05-27T10:51:04.197" v="314" actId="1076"/>
          <ac:spMkLst>
            <pc:docMk/>
            <pc:sldMk cId="2092131041" sldId="298"/>
            <ac:spMk id="2" creationId="{182D0C4E-4128-4090-8AA4-5158E7A1CD73}"/>
          </ac:spMkLst>
        </pc:spChg>
        <pc:spChg chg="mod">
          <ac:chgData name="Mert Dedeoglu" userId="c9d73968-6a1e-4832-81f7-0c9abd43f639" providerId="ADAL" clId="{4BF4AA3D-7D07-4BAC-87FA-3D339ADDF26E}" dt="2023-05-27T10:51:38.496" v="318" actId="1076"/>
          <ac:spMkLst>
            <pc:docMk/>
            <pc:sldMk cId="2092131041" sldId="298"/>
            <ac:spMk id="3" creationId="{34179F2A-6C6D-4E8D-B652-E083A7A23ABD}"/>
          </ac:spMkLst>
        </pc:spChg>
        <pc:spChg chg="del">
          <ac:chgData name="Mert Dedeoglu" userId="c9d73968-6a1e-4832-81f7-0c9abd43f639" providerId="ADAL" clId="{4BF4AA3D-7D07-4BAC-87FA-3D339ADDF26E}" dt="2023-05-27T10:45:08.623" v="239"/>
          <ac:spMkLst>
            <pc:docMk/>
            <pc:sldMk cId="2092131041" sldId="298"/>
            <ac:spMk id="24" creationId="{100EDD19-6802-4EC3-95CE-CFFAB042CFD6}"/>
          </ac:spMkLst>
        </pc:spChg>
        <pc:spChg chg="del">
          <ac:chgData name="Mert Dedeoglu" userId="c9d73968-6a1e-4832-81f7-0c9abd43f639" providerId="ADAL" clId="{4BF4AA3D-7D07-4BAC-87FA-3D339ADDF26E}" dt="2023-05-27T10:45:08.623" v="239"/>
          <ac:spMkLst>
            <pc:docMk/>
            <pc:sldMk cId="2092131041" sldId="298"/>
            <ac:spMk id="26" creationId="{DB17E863-922E-4C26-BD64-E8FD41D28661}"/>
          </ac:spMkLst>
        </pc:spChg>
      </pc:sldChg>
      <pc:sldChg chg="delSp modSp add mod setBg delDesignElem">
        <pc:chgData name="Mert Dedeoglu" userId="c9d73968-6a1e-4832-81f7-0c9abd43f639" providerId="ADAL" clId="{4BF4AA3D-7D07-4BAC-87FA-3D339ADDF26E}" dt="2023-05-27T10:52:05.887" v="323" actId="1076"/>
        <pc:sldMkLst>
          <pc:docMk/>
          <pc:sldMk cId="1464338390" sldId="299"/>
        </pc:sldMkLst>
        <pc:spChg chg="mod">
          <ac:chgData name="Mert Dedeoglu" userId="c9d73968-6a1e-4832-81f7-0c9abd43f639" providerId="ADAL" clId="{4BF4AA3D-7D07-4BAC-87FA-3D339ADDF26E}" dt="2023-05-27T10:51:44.192" v="320" actId="1076"/>
          <ac:spMkLst>
            <pc:docMk/>
            <pc:sldMk cId="1464338390" sldId="299"/>
            <ac:spMk id="7" creationId="{2DF9A462-D52C-47F8-B7BD-63009B19F7FB}"/>
          </ac:spMkLst>
        </pc:spChg>
        <pc:spChg chg="del">
          <ac:chgData name="Mert Dedeoglu" userId="c9d73968-6a1e-4832-81f7-0c9abd43f639" providerId="ADAL" clId="{4BF4AA3D-7D07-4BAC-87FA-3D339ADDF26E}" dt="2023-05-27T10:45:08.623" v="239"/>
          <ac:spMkLst>
            <pc:docMk/>
            <pc:sldMk cId="1464338390" sldId="299"/>
            <ac:spMk id="16" creationId="{743AA782-23D1-4521-8CAD-47662984AA08}"/>
          </ac:spMkLst>
        </pc:spChg>
        <pc:spChg chg="del">
          <ac:chgData name="Mert Dedeoglu" userId="c9d73968-6a1e-4832-81f7-0c9abd43f639" providerId="ADAL" clId="{4BF4AA3D-7D07-4BAC-87FA-3D339ADDF26E}" dt="2023-05-27T10:45:08.623" v="239"/>
          <ac:spMkLst>
            <pc:docMk/>
            <pc:sldMk cId="1464338390" sldId="299"/>
            <ac:spMk id="18" creationId="{650D18FE-0824-4A46-B22C-A86B52E5780A}"/>
          </ac:spMkLst>
        </pc:spChg>
        <pc:grpChg chg="mod">
          <ac:chgData name="Mert Dedeoglu" userId="c9d73968-6a1e-4832-81f7-0c9abd43f639" providerId="ADAL" clId="{4BF4AA3D-7D07-4BAC-87FA-3D339ADDF26E}" dt="2023-05-27T10:52:05.887" v="323" actId="1076"/>
          <ac:grpSpMkLst>
            <pc:docMk/>
            <pc:sldMk cId="1464338390" sldId="299"/>
            <ac:grpSpMk id="8" creationId="{F394824B-161A-41E0-8DD2-7CEB7EE14DCA}"/>
          </ac:grpSpMkLst>
        </pc:grpChg>
        <pc:picChg chg="mod modCrop">
          <ac:chgData name="Mert Dedeoglu" userId="c9d73968-6a1e-4832-81f7-0c9abd43f639" providerId="ADAL" clId="{4BF4AA3D-7D07-4BAC-87FA-3D339ADDF26E}" dt="2023-05-27T10:51:53.998" v="321" actId="732"/>
          <ac:picMkLst>
            <pc:docMk/>
            <pc:sldMk cId="1464338390" sldId="299"/>
            <ac:picMk id="4" creationId="{9F3D9E38-28E0-432A-B74C-692419ADB1F3}"/>
          </ac:picMkLst>
        </pc:picChg>
        <pc:picChg chg="mod modCrop">
          <ac:chgData name="Mert Dedeoglu" userId="c9d73968-6a1e-4832-81f7-0c9abd43f639" providerId="ADAL" clId="{4BF4AA3D-7D07-4BAC-87FA-3D339ADDF26E}" dt="2023-05-27T10:52:01.512" v="322" actId="732"/>
          <ac:picMkLst>
            <pc:docMk/>
            <pc:sldMk cId="1464338390" sldId="299"/>
            <ac:picMk id="11" creationId="{DE6BA938-9277-4659-B581-313D827ADCA8}"/>
          </ac:picMkLst>
        </pc:picChg>
      </pc:sldChg>
      <pc:sldChg chg="delSp modSp new mod">
        <pc:chgData name="Mert Dedeoglu" userId="c9d73968-6a1e-4832-81f7-0c9abd43f639" providerId="ADAL" clId="{4BF4AA3D-7D07-4BAC-87FA-3D339ADDF26E}" dt="2023-05-27T10:55:21.612" v="366"/>
        <pc:sldMkLst>
          <pc:docMk/>
          <pc:sldMk cId="2073943723" sldId="300"/>
        </pc:sldMkLst>
        <pc:spChg chg="mod">
          <ac:chgData name="Mert Dedeoglu" userId="c9d73968-6a1e-4832-81f7-0c9abd43f639" providerId="ADAL" clId="{4BF4AA3D-7D07-4BAC-87FA-3D339ADDF26E}" dt="2023-05-27T10:55:21.612" v="366"/>
          <ac:spMkLst>
            <pc:docMk/>
            <pc:sldMk cId="2073943723" sldId="300"/>
            <ac:spMk id="2" creationId="{C4CBC312-3753-938A-D0C2-A7D7031215BC}"/>
          </ac:spMkLst>
        </pc:spChg>
        <pc:spChg chg="del mod">
          <ac:chgData name="Mert Dedeoglu" userId="c9d73968-6a1e-4832-81f7-0c9abd43f639" providerId="ADAL" clId="{4BF4AA3D-7D07-4BAC-87FA-3D339ADDF26E}" dt="2023-05-27T10:55:11.003" v="359" actId="478"/>
          <ac:spMkLst>
            <pc:docMk/>
            <pc:sldMk cId="2073943723" sldId="300"/>
            <ac:spMk id="3" creationId="{E04F8F34-1833-4A6A-5FF6-3617A9EB4CA8}"/>
          </ac:spMkLst>
        </pc:spChg>
      </pc:sldChg>
      <pc:sldChg chg="modSp add mod">
        <pc:chgData name="Mert Dedeoglu" userId="c9d73968-6a1e-4832-81f7-0c9abd43f639" providerId="ADAL" clId="{4BF4AA3D-7D07-4BAC-87FA-3D339ADDF26E}" dt="2023-05-27T10:55:43.832" v="373" actId="20577"/>
        <pc:sldMkLst>
          <pc:docMk/>
          <pc:sldMk cId="2846307268" sldId="301"/>
        </pc:sldMkLst>
        <pc:spChg chg="mod">
          <ac:chgData name="Mert Dedeoglu" userId="c9d73968-6a1e-4832-81f7-0c9abd43f639" providerId="ADAL" clId="{4BF4AA3D-7D07-4BAC-87FA-3D339ADDF26E}" dt="2023-05-27T10:55:43.832" v="373" actId="20577"/>
          <ac:spMkLst>
            <pc:docMk/>
            <pc:sldMk cId="2846307268" sldId="301"/>
            <ac:spMk id="2" creationId="{C4CBC312-3753-938A-D0C2-A7D7031215BC}"/>
          </ac:spMkLst>
        </pc:spChg>
      </pc:sldChg>
      <pc:sldChg chg="modSp add mod">
        <pc:chgData name="Mert Dedeoglu" userId="c9d73968-6a1e-4832-81f7-0c9abd43f639" providerId="ADAL" clId="{4BF4AA3D-7D07-4BAC-87FA-3D339ADDF26E}" dt="2023-05-27T17:35:55.530" v="2328" actId="6549"/>
        <pc:sldMkLst>
          <pc:docMk/>
          <pc:sldMk cId="3757990246" sldId="302"/>
        </pc:sldMkLst>
        <pc:spChg chg="mod">
          <ac:chgData name="Mert Dedeoglu" userId="c9d73968-6a1e-4832-81f7-0c9abd43f639" providerId="ADAL" clId="{4BF4AA3D-7D07-4BAC-87FA-3D339ADDF26E}" dt="2023-05-27T17:35:55.530" v="2328" actId="6549"/>
          <ac:spMkLst>
            <pc:docMk/>
            <pc:sldMk cId="3757990246" sldId="302"/>
            <ac:spMk id="2" creationId="{C4CBC312-3753-938A-D0C2-A7D7031215BC}"/>
          </ac:spMkLst>
        </pc:spChg>
      </pc:sldChg>
      <pc:sldChg chg="addSp delSp modSp new del mod">
        <pc:chgData name="Mert Dedeoglu" userId="c9d73968-6a1e-4832-81f7-0c9abd43f639" providerId="ADAL" clId="{4BF4AA3D-7D07-4BAC-87FA-3D339ADDF26E}" dt="2023-05-27T14:44:29.052" v="1175" actId="2696"/>
        <pc:sldMkLst>
          <pc:docMk/>
          <pc:sldMk cId="2816400310" sldId="303"/>
        </pc:sldMkLst>
        <pc:spChg chg="del">
          <ac:chgData name="Mert Dedeoglu" userId="c9d73968-6a1e-4832-81f7-0c9abd43f639" providerId="ADAL" clId="{4BF4AA3D-7D07-4BAC-87FA-3D339ADDF26E}" dt="2023-05-27T11:06:29.885" v="386"/>
          <ac:spMkLst>
            <pc:docMk/>
            <pc:sldMk cId="2816400310" sldId="303"/>
            <ac:spMk id="3" creationId="{2B1D281F-3BAE-C0F6-BCDE-81683200DD71}"/>
          </ac:spMkLst>
        </pc:spChg>
        <pc:spChg chg="add mod">
          <ac:chgData name="Mert Dedeoglu" userId="c9d73968-6a1e-4832-81f7-0c9abd43f639" providerId="ADAL" clId="{4BF4AA3D-7D07-4BAC-87FA-3D339ADDF26E}" dt="2023-05-27T11:06:55.453" v="395" actId="1076"/>
          <ac:spMkLst>
            <pc:docMk/>
            <pc:sldMk cId="2816400310" sldId="303"/>
            <ac:spMk id="6" creationId="{E16AE801-4366-69A1-AA73-59B9AF9E096F}"/>
          </ac:spMkLst>
        </pc:spChg>
        <pc:picChg chg="add mod">
          <ac:chgData name="Mert Dedeoglu" userId="c9d73968-6a1e-4832-81f7-0c9abd43f639" providerId="ADAL" clId="{4BF4AA3D-7D07-4BAC-87FA-3D339ADDF26E}" dt="2023-05-27T11:06:49.386" v="392" actId="1076"/>
          <ac:picMkLst>
            <pc:docMk/>
            <pc:sldMk cId="2816400310" sldId="303"/>
            <ac:picMk id="4" creationId="{A937AD14-21F4-4123-BF7F-1C0B5D38A517}"/>
          </ac:picMkLst>
        </pc:picChg>
      </pc:sldChg>
      <pc:sldChg chg="addSp delSp modSp new mod">
        <pc:chgData name="Mert Dedeoglu" userId="c9d73968-6a1e-4832-81f7-0c9abd43f639" providerId="ADAL" clId="{4BF4AA3D-7D07-4BAC-87FA-3D339ADDF26E}" dt="2023-05-27T17:37:12.976" v="2341" actId="14100"/>
        <pc:sldMkLst>
          <pc:docMk/>
          <pc:sldMk cId="3948661186" sldId="304"/>
        </pc:sldMkLst>
        <pc:spChg chg="mod">
          <ac:chgData name="Mert Dedeoglu" userId="c9d73968-6a1e-4832-81f7-0c9abd43f639" providerId="ADAL" clId="{4BF4AA3D-7D07-4BAC-87FA-3D339ADDF26E}" dt="2023-05-27T13:41:55.384" v="557" actId="20577"/>
          <ac:spMkLst>
            <pc:docMk/>
            <pc:sldMk cId="3948661186" sldId="304"/>
            <ac:spMk id="2" creationId="{F5C3AD29-5D04-DB27-D63D-96EED2C10EA8}"/>
          </ac:spMkLst>
        </pc:spChg>
        <pc:spChg chg="mod">
          <ac:chgData name="Mert Dedeoglu" userId="c9d73968-6a1e-4832-81f7-0c9abd43f639" providerId="ADAL" clId="{4BF4AA3D-7D07-4BAC-87FA-3D339ADDF26E}" dt="2023-05-27T17:37:12.976" v="2341" actId="14100"/>
          <ac:spMkLst>
            <pc:docMk/>
            <pc:sldMk cId="3948661186" sldId="304"/>
            <ac:spMk id="3" creationId="{3572552D-BA1A-2279-8324-C33060031406}"/>
          </ac:spMkLst>
        </pc:spChg>
        <pc:picChg chg="add del mod">
          <ac:chgData name="Mert Dedeoglu" userId="c9d73968-6a1e-4832-81f7-0c9abd43f639" providerId="ADAL" clId="{4BF4AA3D-7D07-4BAC-87FA-3D339ADDF26E}" dt="2023-05-27T13:37:25.719" v="436" actId="21"/>
          <ac:picMkLst>
            <pc:docMk/>
            <pc:sldMk cId="3948661186" sldId="304"/>
            <ac:picMk id="5" creationId="{48342074-016C-4E4D-CB40-8570ACCEE0C6}"/>
          </ac:picMkLst>
        </pc:picChg>
      </pc:sldChg>
      <pc:sldChg chg="addSp delSp modSp new mod modAnim">
        <pc:chgData name="Mert Dedeoglu" userId="c9d73968-6a1e-4832-81f7-0c9abd43f639" providerId="ADAL" clId="{4BF4AA3D-7D07-4BAC-87FA-3D339ADDF26E}" dt="2023-05-27T14:33:11.002" v="1169"/>
        <pc:sldMkLst>
          <pc:docMk/>
          <pc:sldMk cId="1017070066" sldId="305"/>
        </pc:sldMkLst>
        <pc:spChg chg="del">
          <ac:chgData name="Mert Dedeoglu" userId="c9d73968-6a1e-4832-81f7-0c9abd43f639" providerId="ADAL" clId="{4BF4AA3D-7D07-4BAC-87FA-3D339ADDF26E}" dt="2023-05-27T13:40:56.882" v="508" actId="478"/>
          <ac:spMkLst>
            <pc:docMk/>
            <pc:sldMk cId="1017070066" sldId="305"/>
            <ac:spMk id="2" creationId="{ED474A15-58A3-2AF1-1493-5058C1C47312}"/>
          </ac:spMkLst>
        </pc:spChg>
        <pc:spChg chg="del">
          <ac:chgData name="Mert Dedeoglu" userId="c9d73968-6a1e-4832-81f7-0c9abd43f639" providerId="ADAL" clId="{4BF4AA3D-7D07-4BAC-87FA-3D339ADDF26E}" dt="2023-05-27T13:40:59.438" v="509" actId="478"/>
          <ac:spMkLst>
            <pc:docMk/>
            <pc:sldMk cId="1017070066" sldId="305"/>
            <ac:spMk id="3" creationId="{95012764-B57C-2CE3-33B4-24D004E3CDEA}"/>
          </ac:spMkLst>
        </pc:spChg>
        <pc:spChg chg="add mod">
          <ac:chgData name="Mert Dedeoglu" userId="c9d73968-6a1e-4832-81f7-0c9abd43f639" providerId="ADAL" clId="{4BF4AA3D-7D07-4BAC-87FA-3D339ADDF26E}" dt="2023-05-27T14:02:34.844" v="590" actId="1076"/>
          <ac:spMkLst>
            <pc:docMk/>
            <pc:sldMk cId="1017070066" sldId="305"/>
            <ac:spMk id="4" creationId="{64644357-888E-D504-DF74-D1EFD777461A}"/>
          </ac:spMkLst>
        </pc:spChg>
        <pc:spChg chg="add mod">
          <ac:chgData name="Mert Dedeoglu" userId="c9d73968-6a1e-4832-81f7-0c9abd43f639" providerId="ADAL" clId="{4BF4AA3D-7D07-4BAC-87FA-3D339ADDF26E}" dt="2023-05-27T14:02:34.844" v="590" actId="1076"/>
          <ac:spMkLst>
            <pc:docMk/>
            <pc:sldMk cId="1017070066" sldId="305"/>
            <ac:spMk id="8" creationId="{D33754E7-F502-3CCF-7280-384FDC44DA79}"/>
          </ac:spMkLst>
        </pc:spChg>
        <pc:spChg chg="add mod">
          <ac:chgData name="Mert Dedeoglu" userId="c9d73968-6a1e-4832-81f7-0c9abd43f639" providerId="ADAL" clId="{4BF4AA3D-7D07-4BAC-87FA-3D339ADDF26E}" dt="2023-05-27T14:05:24.270" v="729" actId="20577"/>
          <ac:spMkLst>
            <pc:docMk/>
            <pc:sldMk cId="1017070066" sldId="305"/>
            <ac:spMk id="9" creationId="{D9677BD7-5642-F473-6E70-B8F9285CABC7}"/>
          </ac:spMkLst>
        </pc:spChg>
        <pc:spChg chg="add del mod">
          <ac:chgData name="Mert Dedeoglu" userId="c9d73968-6a1e-4832-81f7-0c9abd43f639" providerId="ADAL" clId="{4BF4AA3D-7D07-4BAC-87FA-3D339ADDF26E}" dt="2023-05-27T14:03:04.040" v="595"/>
          <ac:spMkLst>
            <pc:docMk/>
            <pc:sldMk cId="1017070066" sldId="305"/>
            <ac:spMk id="13" creationId="{F4255114-3ED6-233B-036C-789B4C52A84E}"/>
          </ac:spMkLst>
        </pc:spChg>
        <pc:spChg chg="add del mod">
          <ac:chgData name="Mert Dedeoglu" userId="c9d73968-6a1e-4832-81f7-0c9abd43f639" providerId="ADAL" clId="{4BF4AA3D-7D07-4BAC-87FA-3D339ADDF26E}" dt="2023-05-27T14:06:52.230" v="740" actId="478"/>
          <ac:spMkLst>
            <pc:docMk/>
            <pc:sldMk cId="1017070066" sldId="305"/>
            <ac:spMk id="14" creationId="{3C591250-B325-0277-7B8E-8E22CB3887AF}"/>
          </ac:spMkLst>
        </pc:spChg>
        <pc:spChg chg="add mod">
          <ac:chgData name="Mert Dedeoglu" userId="c9d73968-6a1e-4832-81f7-0c9abd43f639" providerId="ADAL" clId="{4BF4AA3D-7D07-4BAC-87FA-3D339ADDF26E}" dt="2023-05-27T14:29:00.909" v="865" actId="1076"/>
          <ac:spMkLst>
            <pc:docMk/>
            <pc:sldMk cId="1017070066" sldId="305"/>
            <ac:spMk id="21" creationId="{7110EE96-7331-88AA-6DF8-D145A21788AC}"/>
          </ac:spMkLst>
        </pc:spChg>
        <pc:spChg chg="add mod">
          <ac:chgData name="Mert Dedeoglu" userId="c9d73968-6a1e-4832-81f7-0c9abd43f639" providerId="ADAL" clId="{4BF4AA3D-7D07-4BAC-87FA-3D339ADDF26E}" dt="2023-05-27T14:33:03.531" v="1168" actId="1076"/>
          <ac:spMkLst>
            <pc:docMk/>
            <pc:sldMk cId="1017070066" sldId="305"/>
            <ac:spMk id="23" creationId="{75AB2A66-027C-BD48-E294-41313B5AD2F6}"/>
          </ac:spMkLst>
        </pc:spChg>
        <pc:picChg chg="add mod">
          <ac:chgData name="Mert Dedeoglu" userId="c9d73968-6a1e-4832-81f7-0c9abd43f639" providerId="ADAL" clId="{4BF4AA3D-7D07-4BAC-87FA-3D339ADDF26E}" dt="2023-05-27T14:06:55.466" v="741" actId="1076"/>
          <ac:picMkLst>
            <pc:docMk/>
            <pc:sldMk cId="1017070066" sldId="305"/>
            <ac:picMk id="19" creationId="{168955F5-04E8-D358-B897-9642B0BBE98F}"/>
          </ac:picMkLst>
        </pc:picChg>
        <pc:cxnChg chg="add mod ord">
          <ac:chgData name="Mert Dedeoglu" userId="c9d73968-6a1e-4832-81f7-0c9abd43f639" providerId="ADAL" clId="{4BF4AA3D-7D07-4BAC-87FA-3D339ADDF26E}" dt="2023-05-27T14:02:34.844" v="590" actId="1076"/>
          <ac:cxnSpMkLst>
            <pc:docMk/>
            <pc:sldMk cId="1017070066" sldId="305"/>
            <ac:cxnSpMk id="6" creationId="{652B4DEE-3624-D1E5-1C65-206B6AA4AD25}"/>
          </ac:cxnSpMkLst>
        </pc:cxnChg>
        <pc:cxnChg chg="add mod">
          <ac:chgData name="Mert Dedeoglu" userId="c9d73968-6a1e-4832-81f7-0c9abd43f639" providerId="ADAL" clId="{4BF4AA3D-7D07-4BAC-87FA-3D339ADDF26E}" dt="2023-05-27T14:02:34.844" v="590" actId="1076"/>
          <ac:cxnSpMkLst>
            <pc:docMk/>
            <pc:sldMk cId="1017070066" sldId="305"/>
            <ac:cxnSpMk id="10" creationId="{018B4CD4-F1D3-B82B-37C2-E963B69D4BDA}"/>
          </ac:cxnSpMkLst>
        </pc:cxnChg>
        <pc:cxnChg chg="add del mod">
          <ac:chgData name="Mert Dedeoglu" userId="c9d73968-6a1e-4832-81f7-0c9abd43f639" providerId="ADAL" clId="{4BF4AA3D-7D07-4BAC-87FA-3D339ADDF26E}" dt="2023-05-27T14:06:57.290" v="742" actId="478"/>
          <ac:cxnSpMkLst>
            <pc:docMk/>
            <pc:sldMk cId="1017070066" sldId="305"/>
            <ac:cxnSpMk id="12" creationId="{06268E1B-710A-88E0-4487-B0AA3B892DEC}"/>
          </ac:cxnSpMkLst>
        </pc:cxnChg>
        <pc:cxnChg chg="add mod ord">
          <ac:chgData name="Mert Dedeoglu" userId="c9d73968-6a1e-4832-81f7-0c9abd43f639" providerId="ADAL" clId="{4BF4AA3D-7D07-4BAC-87FA-3D339ADDF26E}" dt="2023-05-27T14:07:05.382" v="744" actId="14100"/>
          <ac:cxnSpMkLst>
            <pc:docMk/>
            <pc:sldMk cId="1017070066" sldId="305"/>
            <ac:cxnSpMk id="17" creationId="{1045FF9D-0382-2F7D-9F31-73CCF8775397}"/>
          </ac:cxnSpMkLst>
        </pc:cxnChg>
      </pc:sldChg>
      <pc:sldChg chg="addSp delSp modSp new mod">
        <pc:chgData name="Mert Dedeoglu" userId="c9d73968-6a1e-4832-81f7-0c9abd43f639" providerId="ADAL" clId="{4BF4AA3D-7D07-4BAC-87FA-3D339ADDF26E}" dt="2023-05-27T14:09:31.104" v="759" actId="692"/>
        <pc:sldMkLst>
          <pc:docMk/>
          <pc:sldMk cId="2051843217" sldId="306"/>
        </pc:sldMkLst>
        <pc:spChg chg="del">
          <ac:chgData name="Mert Dedeoglu" userId="c9d73968-6a1e-4832-81f7-0c9abd43f639" providerId="ADAL" clId="{4BF4AA3D-7D07-4BAC-87FA-3D339ADDF26E}" dt="2023-05-27T13:37:36.167" v="441" actId="478"/>
          <ac:spMkLst>
            <pc:docMk/>
            <pc:sldMk cId="2051843217" sldId="306"/>
            <ac:spMk id="2" creationId="{94183A9F-0059-1394-B22E-51DF9DABEC8E}"/>
          </ac:spMkLst>
        </pc:spChg>
        <pc:spChg chg="del">
          <ac:chgData name="Mert Dedeoglu" userId="c9d73968-6a1e-4832-81f7-0c9abd43f639" providerId="ADAL" clId="{4BF4AA3D-7D07-4BAC-87FA-3D339ADDF26E}" dt="2023-05-27T13:37:33.379" v="440"/>
          <ac:spMkLst>
            <pc:docMk/>
            <pc:sldMk cId="2051843217" sldId="306"/>
            <ac:spMk id="3" creationId="{9D8875C1-7226-C6D0-DF4A-6B5D188CE216}"/>
          </ac:spMkLst>
        </pc:spChg>
        <pc:spChg chg="add del mod">
          <ac:chgData name="Mert Dedeoglu" userId="c9d73968-6a1e-4832-81f7-0c9abd43f639" providerId="ADAL" clId="{4BF4AA3D-7D07-4BAC-87FA-3D339ADDF26E}" dt="2023-05-27T13:38:11.328" v="454" actId="11529"/>
          <ac:spMkLst>
            <pc:docMk/>
            <pc:sldMk cId="2051843217" sldId="306"/>
            <ac:spMk id="5" creationId="{55DCE5EC-1F11-2C04-5E62-1D39E46AF1D9}"/>
          </ac:spMkLst>
        </pc:spChg>
        <pc:spChg chg="add mod">
          <ac:chgData name="Mert Dedeoglu" userId="c9d73968-6a1e-4832-81f7-0c9abd43f639" providerId="ADAL" clId="{4BF4AA3D-7D07-4BAC-87FA-3D339ADDF26E}" dt="2023-05-27T14:09:31.104" v="759" actId="692"/>
          <ac:spMkLst>
            <pc:docMk/>
            <pc:sldMk cId="2051843217" sldId="306"/>
            <ac:spMk id="6" creationId="{70708D52-0546-B9D2-7787-6A347F058761}"/>
          </ac:spMkLst>
        </pc:spChg>
        <pc:spChg chg="add mod">
          <ac:chgData name="Mert Dedeoglu" userId="c9d73968-6a1e-4832-81f7-0c9abd43f639" providerId="ADAL" clId="{4BF4AA3D-7D07-4BAC-87FA-3D339ADDF26E}" dt="2023-05-27T14:09:15.899" v="756" actId="6549"/>
          <ac:spMkLst>
            <pc:docMk/>
            <pc:sldMk cId="2051843217" sldId="306"/>
            <ac:spMk id="8" creationId="{4D1988E5-1B4E-CF72-1988-2EDBAC1F6C42}"/>
          </ac:spMkLst>
        </pc:spChg>
        <pc:picChg chg="add mod">
          <ac:chgData name="Mert Dedeoglu" userId="c9d73968-6a1e-4832-81f7-0c9abd43f639" providerId="ADAL" clId="{4BF4AA3D-7D07-4BAC-87FA-3D339ADDF26E}" dt="2023-05-27T13:40:15.588" v="504" actId="1076"/>
          <ac:picMkLst>
            <pc:docMk/>
            <pc:sldMk cId="2051843217" sldId="306"/>
            <ac:picMk id="4" creationId="{03ABF5F5-C7CB-4742-E34D-7590491E0FAF}"/>
          </ac:picMkLst>
        </pc:picChg>
      </pc:sldChg>
      <pc:sldChg chg="addSp delSp modSp new mod setBg">
        <pc:chgData name="Mert Dedeoglu" userId="c9d73968-6a1e-4832-81f7-0c9abd43f639" providerId="ADAL" clId="{4BF4AA3D-7D07-4BAC-87FA-3D339ADDF26E}" dt="2023-05-27T14:13:15.878" v="772" actId="1076"/>
        <pc:sldMkLst>
          <pc:docMk/>
          <pc:sldMk cId="3830103352" sldId="307"/>
        </pc:sldMkLst>
        <pc:spChg chg="mod">
          <ac:chgData name="Mert Dedeoglu" userId="c9d73968-6a1e-4832-81f7-0c9abd43f639" providerId="ADAL" clId="{4BF4AA3D-7D07-4BAC-87FA-3D339ADDF26E}" dt="2023-05-27T14:13:15.878" v="772" actId="1076"/>
          <ac:spMkLst>
            <pc:docMk/>
            <pc:sldMk cId="3830103352" sldId="307"/>
            <ac:spMk id="2" creationId="{BB32B81B-F097-44ED-D4BD-991FDDE4AD1A}"/>
          </ac:spMkLst>
        </pc:spChg>
        <pc:spChg chg="del">
          <ac:chgData name="Mert Dedeoglu" userId="c9d73968-6a1e-4832-81f7-0c9abd43f639" providerId="ADAL" clId="{4BF4AA3D-7D07-4BAC-87FA-3D339ADDF26E}" dt="2023-05-27T14:12:20.921" v="760" actId="22"/>
          <ac:spMkLst>
            <pc:docMk/>
            <pc:sldMk cId="3830103352" sldId="307"/>
            <ac:spMk id="3" creationId="{7FA3F6DA-00EE-93F5-4299-E05C6CEDC9CD}"/>
          </ac:spMkLst>
        </pc:spChg>
        <pc:picChg chg="add mod ord">
          <ac:chgData name="Mert Dedeoglu" userId="c9d73968-6a1e-4832-81f7-0c9abd43f639" providerId="ADAL" clId="{4BF4AA3D-7D07-4BAC-87FA-3D339ADDF26E}" dt="2023-05-27T14:13:09.674" v="771" actId="1076"/>
          <ac:picMkLst>
            <pc:docMk/>
            <pc:sldMk cId="3830103352" sldId="307"/>
            <ac:picMk id="5" creationId="{48EAA27F-01AB-F2F3-5E87-FBF507712E8F}"/>
          </ac:picMkLst>
        </pc:picChg>
      </pc:sldChg>
      <pc:sldChg chg="addSp delSp modSp new mod">
        <pc:chgData name="Mert Dedeoglu" userId="c9d73968-6a1e-4832-81f7-0c9abd43f639" providerId="ADAL" clId="{4BF4AA3D-7D07-4BAC-87FA-3D339ADDF26E}" dt="2023-05-27T14:31:17.048" v="1052" actId="20577"/>
        <pc:sldMkLst>
          <pc:docMk/>
          <pc:sldMk cId="2126721502" sldId="308"/>
        </pc:sldMkLst>
        <pc:spChg chg="del mod">
          <ac:chgData name="Mert Dedeoglu" userId="c9d73968-6a1e-4832-81f7-0c9abd43f639" providerId="ADAL" clId="{4BF4AA3D-7D07-4BAC-87FA-3D339ADDF26E}" dt="2023-05-27T14:14:45.062" v="776" actId="478"/>
          <ac:spMkLst>
            <pc:docMk/>
            <pc:sldMk cId="2126721502" sldId="308"/>
            <ac:spMk id="2" creationId="{C33CD261-BDB4-EB43-A442-F99B8AD71994}"/>
          </ac:spMkLst>
        </pc:spChg>
        <pc:spChg chg="mod">
          <ac:chgData name="Mert Dedeoglu" userId="c9d73968-6a1e-4832-81f7-0c9abd43f639" providerId="ADAL" clId="{4BF4AA3D-7D07-4BAC-87FA-3D339ADDF26E}" dt="2023-05-27T14:31:17.048" v="1052" actId="20577"/>
          <ac:spMkLst>
            <pc:docMk/>
            <pc:sldMk cId="2126721502" sldId="308"/>
            <ac:spMk id="3" creationId="{9B85E9C7-3F4F-4032-B156-9591E7F130D5}"/>
          </ac:spMkLst>
        </pc:spChg>
        <pc:spChg chg="add mod">
          <ac:chgData name="Mert Dedeoglu" userId="c9d73968-6a1e-4832-81f7-0c9abd43f639" providerId="ADAL" clId="{4BF4AA3D-7D07-4BAC-87FA-3D339ADDF26E}" dt="2023-05-27T14:29:40.792" v="900" actId="14100"/>
          <ac:spMkLst>
            <pc:docMk/>
            <pc:sldMk cId="2126721502" sldId="308"/>
            <ac:spMk id="4" creationId="{23426329-86F5-199D-1528-9E9D3CBC2F06}"/>
          </ac:spMkLst>
        </pc:spChg>
      </pc:sldChg>
      <pc:sldChg chg="addSp delSp modSp new mod">
        <pc:chgData name="Mert Dedeoglu" userId="c9d73968-6a1e-4832-81f7-0c9abd43f639" providerId="ADAL" clId="{4BF4AA3D-7D07-4BAC-87FA-3D339ADDF26E}" dt="2023-05-27T17:47:10.151" v="2345" actId="1076"/>
        <pc:sldMkLst>
          <pc:docMk/>
          <pc:sldMk cId="3537050790" sldId="309"/>
        </pc:sldMkLst>
        <pc:spChg chg="mod">
          <ac:chgData name="Mert Dedeoglu" userId="c9d73968-6a1e-4832-81f7-0c9abd43f639" providerId="ADAL" clId="{4BF4AA3D-7D07-4BAC-87FA-3D339ADDF26E}" dt="2023-05-27T14:28:13.672" v="862" actId="1076"/>
          <ac:spMkLst>
            <pc:docMk/>
            <pc:sldMk cId="3537050790" sldId="309"/>
            <ac:spMk id="2" creationId="{10E3AF98-BA70-03DF-1198-A17491594DA6}"/>
          </ac:spMkLst>
        </pc:spChg>
        <pc:spChg chg="del mod">
          <ac:chgData name="Mert Dedeoglu" userId="c9d73968-6a1e-4832-81f7-0c9abd43f639" providerId="ADAL" clId="{4BF4AA3D-7D07-4BAC-87FA-3D339ADDF26E}" dt="2023-05-27T17:47:07.448" v="2344" actId="478"/>
          <ac:spMkLst>
            <pc:docMk/>
            <pc:sldMk cId="3537050790" sldId="309"/>
            <ac:spMk id="3" creationId="{2E82236A-8E4D-4944-5588-3F008ABDEF54}"/>
          </ac:spMkLst>
        </pc:spChg>
        <pc:picChg chg="add mod">
          <ac:chgData name="Mert Dedeoglu" userId="c9d73968-6a1e-4832-81f7-0c9abd43f639" providerId="ADAL" clId="{4BF4AA3D-7D07-4BAC-87FA-3D339ADDF26E}" dt="2023-05-27T17:47:10.151" v="2345" actId="1076"/>
          <ac:picMkLst>
            <pc:docMk/>
            <pc:sldMk cId="3537050790" sldId="309"/>
            <ac:picMk id="5" creationId="{F9161498-BE9B-104C-EBF4-53DE81567189}"/>
          </ac:picMkLst>
        </pc:picChg>
      </pc:sldChg>
      <pc:sldChg chg="addSp delSp modSp new mod ord">
        <pc:chgData name="Mert Dedeoglu" userId="c9d73968-6a1e-4832-81f7-0c9abd43f639" providerId="ADAL" clId="{4BF4AA3D-7D07-4BAC-87FA-3D339ADDF26E}" dt="2023-05-27T14:59:21.934" v="1189"/>
        <pc:sldMkLst>
          <pc:docMk/>
          <pc:sldMk cId="550770765" sldId="310"/>
        </pc:sldMkLst>
        <pc:spChg chg="del">
          <ac:chgData name="Mert Dedeoglu" userId="c9d73968-6a1e-4832-81f7-0c9abd43f639" providerId="ADAL" clId="{4BF4AA3D-7D07-4BAC-87FA-3D339ADDF26E}" dt="2023-05-27T14:42:55.254" v="1174" actId="478"/>
          <ac:spMkLst>
            <pc:docMk/>
            <pc:sldMk cId="550770765" sldId="310"/>
            <ac:spMk id="2" creationId="{B02255E2-419F-0E7B-8295-17739AF7AEDB}"/>
          </ac:spMkLst>
        </pc:spChg>
        <pc:spChg chg="add mod">
          <ac:chgData name="Mert Dedeoglu" userId="c9d73968-6a1e-4832-81f7-0c9abd43f639" providerId="ADAL" clId="{4BF4AA3D-7D07-4BAC-87FA-3D339ADDF26E}" dt="2023-05-27T14:56:17.476" v="1181" actId="1076"/>
          <ac:spMkLst>
            <pc:docMk/>
            <pc:sldMk cId="550770765" sldId="310"/>
            <ac:spMk id="5" creationId="{17904D42-88C2-9900-3862-31E7966915FC}"/>
          </ac:spMkLst>
        </pc:spChg>
      </pc:sldChg>
      <pc:sldChg chg="new del">
        <pc:chgData name="Mert Dedeoglu" userId="c9d73968-6a1e-4832-81f7-0c9abd43f639" providerId="ADAL" clId="{4BF4AA3D-7D07-4BAC-87FA-3D339ADDF26E}" dt="2023-05-27T14:42:48.743" v="1172" actId="47"/>
        <pc:sldMkLst>
          <pc:docMk/>
          <pc:sldMk cId="2764230582" sldId="310"/>
        </pc:sldMkLst>
      </pc:sldChg>
      <pc:sldChg chg="add">
        <pc:chgData name="Mert Dedeoglu" userId="c9d73968-6a1e-4832-81f7-0c9abd43f639" providerId="ADAL" clId="{4BF4AA3D-7D07-4BAC-87FA-3D339ADDF26E}" dt="2023-05-29T16:11:21.191" v="2761"/>
        <pc:sldMkLst>
          <pc:docMk/>
          <pc:sldMk cId="602502022" sldId="333"/>
        </pc:sldMkLst>
      </pc:sldChg>
      <pc:sldChg chg="add ord">
        <pc:chgData name="Mert Dedeoglu" userId="c9d73968-6a1e-4832-81f7-0c9abd43f639" providerId="ADAL" clId="{4BF4AA3D-7D07-4BAC-87FA-3D339ADDF26E}" dt="2023-05-29T16:09:22.744" v="2760"/>
        <pc:sldMkLst>
          <pc:docMk/>
          <pc:sldMk cId="3460350817" sldId="334"/>
        </pc:sldMkLst>
      </pc:sldChg>
      <pc:sldChg chg="delSp modSp add mod">
        <pc:chgData name="Mert Dedeoglu" userId="c9d73968-6a1e-4832-81f7-0c9abd43f639" providerId="ADAL" clId="{4BF4AA3D-7D07-4BAC-87FA-3D339ADDF26E}" dt="2023-05-29T16:15:07.031" v="2808"/>
        <pc:sldMkLst>
          <pc:docMk/>
          <pc:sldMk cId="2969650658" sldId="347"/>
        </pc:sldMkLst>
        <pc:spChg chg="del mod">
          <ac:chgData name="Mert Dedeoglu" userId="c9d73968-6a1e-4832-81f7-0c9abd43f639" providerId="ADAL" clId="{4BF4AA3D-7D07-4BAC-87FA-3D339ADDF26E}" dt="2023-05-29T16:15:07.031" v="2808"/>
          <ac:spMkLst>
            <pc:docMk/>
            <pc:sldMk cId="2969650658" sldId="347"/>
            <ac:spMk id="5" creationId="{ED5AD2A7-2B86-81CC-82DE-A40349182E67}"/>
          </ac:spMkLst>
        </pc:spChg>
        <pc:graphicFrameChg chg="mod">
          <ac:chgData name="Mert Dedeoglu" userId="c9d73968-6a1e-4832-81f7-0c9abd43f639" providerId="ADAL" clId="{4BF4AA3D-7D07-4BAC-87FA-3D339ADDF26E}" dt="2023-05-29T16:14:22.127" v="2782" actId="20577"/>
          <ac:graphicFrameMkLst>
            <pc:docMk/>
            <pc:sldMk cId="2969650658" sldId="347"/>
            <ac:graphicFrameMk id="2" creationId="{00000000-0000-0000-0000-000000000000}"/>
          </ac:graphicFrameMkLst>
        </pc:graphicFrameChg>
      </pc:sldChg>
      <pc:sldChg chg="add del">
        <pc:chgData name="Mert Dedeoglu" userId="c9d73968-6a1e-4832-81f7-0c9abd43f639" providerId="ADAL" clId="{4BF4AA3D-7D07-4BAC-87FA-3D339ADDF26E}" dt="2023-05-27T14:45:17.033" v="1177" actId="47"/>
        <pc:sldMkLst>
          <pc:docMk/>
          <pc:sldMk cId="1392492382" sldId="391"/>
        </pc:sldMkLst>
      </pc:sldChg>
      <pc:sldChg chg="add">
        <pc:chgData name="Mert Dedeoglu" userId="c9d73968-6a1e-4832-81f7-0c9abd43f639" providerId="ADAL" clId="{4BF4AA3D-7D07-4BAC-87FA-3D339ADDF26E}" dt="2023-05-27T14:58:07.686" v="1183"/>
        <pc:sldMkLst>
          <pc:docMk/>
          <pc:sldMk cId="3584982969" sldId="393"/>
        </pc:sldMkLst>
      </pc:sldChg>
      <pc:sldChg chg="add del">
        <pc:chgData name="Mert Dedeoglu" userId="c9d73968-6a1e-4832-81f7-0c9abd43f639" providerId="ADAL" clId="{4BF4AA3D-7D07-4BAC-87FA-3D339ADDF26E}" dt="2023-05-29T16:18:29.484" v="2809" actId="47"/>
        <pc:sldMkLst>
          <pc:docMk/>
          <pc:sldMk cId="1437110524" sldId="394"/>
        </pc:sldMkLst>
      </pc:sldChg>
      <pc:sldChg chg="add del">
        <pc:chgData name="Mert Dedeoglu" userId="c9d73968-6a1e-4832-81f7-0c9abd43f639" providerId="ADAL" clId="{4BF4AA3D-7D07-4BAC-87FA-3D339ADDF26E}" dt="2023-05-29T16:18:31.158" v="2810" actId="47"/>
        <pc:sldMkLst>
          <pc:docMk/>
          <pc:sldMk cId="3020518800" sldId="395"/>
        </pc:sldMkLst>
      </pc:sldChg>
      <pc:sldChg chg="add">
        <pc:chgData name="Mert Dedeoglu" userId="c9d73968-6a1e-4832-81f7-0c9abd43f639" providerId="ADAL" clId="{4BF4AA3D-7D07-4BAC-87FA-3D339ADDF26E}" dt="2023-05-27T14:58:07.686" v="1183"/>
        <pc:sldMkLst>
          <pc:docMk/>
          <pc:sldMk cId="3308517703" sldId="396"/>
        </pc:sldMkLst>
      </pc:sldChg>
      <pc:sldChg chg="modSp add">
        <pc:chgData name="Mert Dedeoglu" userId="c9d73968-6a1e-4832-81f7-0c9abd43f639" providerId="ADAL" clId="{4BF4AA3D-7D07-4BAC-87FA-3D339ADDF26E}" dt="2023-05-27T14:59:56.630" v="1234"/>
        <pc:sldMkLst>
          <pc:docMk/>
          <pc:sldMk cId="1849379692" sldId="397"/>
        </pc:sldMkLst>
        <pc:graphicFrameChg chg="mod">
          <ac:chgData name="Mert Dedeoglu" userId="c9d73968-6a1e-4832-81f7-0c9abd43f639" providerId="ADAL" clId="{4BF4AA3D-7D07-4BAC-87FA-3D339ADDF26E}" dt="2023-05-27T14:59:56.630" v="1234"/>
          <ac:graphicFrameMkLst>
            <pc:docMk/>
            <pc:sldMk cId="1849379692" sldId="397"/>
            <ac:graphicFrameMk id="2" creationId="{00000000-0000-0000-0000-000000000000}"/>
          </ac:graphicFrameMkLst>
        </pc:graphicFrameChg>
      </pc:sldChg>
      <pc:sldChg chg="add">
        <pc:chgData name="Mert Dedeoglu" userId="c9d73968-6a1e-4832-81f7-0c9abd43f639" providerId="ADAL" clId="{4BF4AA3D-7D07-4BAC-87FA-3D339ADDF26E}" dt="2023-05-27T14:59:25.888" v="1191"/>
        <pc:sldMkLst>
          <pc:docMk/>
          <pc:sldMk cId="1188847032" sldId="398"/>
        </pc:sldMkLst>
      </pc:sldChg>
      <pc:sldChg chg="add">
        <pc:chgData name="Mert Dedeoglu" userId="c9d73968-6a1e-4832-81f7-0c9abd43f639" providerId="ADAL" clId="{4BF4AA3D-7D07-4BAC-87FA-3D339ADDF26E}" dt="2023-05-27T14:59:25.888" v="1191"/>
        <pc:sldMkLst>
          <pc:docMk/>
          <pc:sldMk cId="381334796" sldId="399"/>
        </pc:sldMkLst>
      </pc:sldChg>
      <pc:sldChg chg="add del">
        <pc:chgData name="Mert Dedeoglu" userId="c9d73968-6a1e-4832-81f7-0c9abd43f639" providerId="ADAL" clId="{4BF4AA3D-7D07-4BAC-87FA-3D339ADDF26E}" dt="2023-05-29T16:18:32.729" v="2811" actId="47"/>
        <pc:sldMkLst>
          <pc:docMk/>
          <pc:sldMk cId="1582061595" sldId="400"/>
        </pc:sldMkLst>
      </pc:sldChg>
      <pc:sldChg chg="add">
        <pc:chgData name="Mert Dedeoglu" userId="c9d73968-6a1e-4832-81f7-0c9abd43f639" providerId="ADAL" clId="{4BF4AA3D-7D07-4BAC-87FA-3D339ADDF26E}" dt="2023-05-27T14:45:04.315" v="1176"/>
        <pc:sldMkLst>
          <pc:docMk/>
          <pc:sldMk cId="1122465593" sldId="401"/>
        </pc:sldMkLst>
      </pc:sldChg>
      <pc:sldChg chg="addSp modSp new mod modAnim">
        <pc:chgData name="Mert Dedeoglu" userId="c9d73968-6a1e-4832-81f7-0c9abd43f639" providerId="ADAL" clId="{4BF4AA3D-7D07-4BAC-87FA-3D339ADDF26E}" dt="2023-05-27T15:13:06.643" v="1273" actId="20577"/>
        <pc:sldMkLst>
          <pc:docMk/>
          <pc:sldMk cId="1667726316" sldId="402"/>
        </pc:sldMkLst>
        <pc:spChg chg="add mod">
          <ac:chgData name="Mert Dedeoglu" userId="c9d73968-6a1e-4832-81f7-0c9abd43f639" providerId="ADAL" clId="{4BF4AA3D-7D07-4BAC-87FA-3D339ADDF26E}" dt="2023-05-27T15:13:06.643" v="1273" actId="20577"/>
          <ac:spMkLst>
            <pc:docMk/>
            <pc:sldMk cId="1667726316" sldId="402"/>
            <ac:spMk id="3" creationId="{7AF87889-E6B0-32FF-3A8A-704CE61A0470}"/>
          </ac:spMkLst>
        </pc:spChg>
        <pc:spChg chg="add mod">
          <ac:chgData name="Mert Dedeoglu" userId="c9d73968-6a1e-4832-81f7-0c9abd43f639" providerId="ADAL" clId="{4BF4AA3D-7D07-4BAC-87FA-3D339ADDF26E}" dt="2023-05-27T15:01:31.509" v="1263" actId="1076"/>
          <ac:spMkLst>
            <pc:docMk/>
            <pc:sldMk cId="1667726316" sldId="402"/>
            <ac:spMk id="7" creationId="{AE0736C3-A79C-3F4B-7CC9-4364BC3182C1}"/>
          </ac:spMkLst>
        </pc:spChg>
      </pc:sldChg>
      <pc:sldChg chg="new del">
        <pc:chgData name="Mert Dedeoglu" userId="c9d73968-6a1e-4832-81f7-0c9abd43f639" providerId="ADAL" clId="{4BF4AA3D-7D07-4BAC-87FA-3D339ADDF26E}" dt="2023-05-27T14:59:24.061" v="1190" actId="2696"/>
        <pc:sldMkLst>
          <pc:docMk/>
          <pc:sldMk cId="4020848772" sldId="402"/>
        </pc:sldMkLst>
      </pc:sldChg>
      <pc:sldChg chg="addSp modSp new mod">
        <pc:chgData name="Mert Dedeoglu" userId="c9d73968-6a1e-4832-81f7-0c9abd43f639" providerId="ADAL" clId="{4BF4AA3D-7D07-4BAC-87FA-3D339ADDF26E}" dt="2023-05-27T15:13:29.481" v="1295" actId="1076"/>
        <pc:sldMkLst>
          <pc:docMk/>
          <pc:sldMk cId="4080797891" sldId="403"/>
        </pc:sldMkLst>
        <pc:spChg chg="add mod">
          <ac:chgData name="Mert Dedeoglu" userId="c9d73968-6a1e-4832-81f7-0c9abd43f639" providerId="ADAL" clId="{4BF4AA3D-7D07-4BAC-87FA-3D339ADDF26E}" dt="2023-05-27T15:13:29.481" v="1295" actId="1076"/>
          <ac:spMkLst>
            <pc:docMk/>
            <pc:sldMk cId="4080797891" sldId="403"/>
            <ac:spMk id="2" creationId="{4CFCC2A9-B0C4-0EE9-2294-B2B259AED2C9}"/>
          </ac:spMkLst>
        </pc:spChg>
      </pc:sldChg>
      <pc:sldChg chg="addSp modSp new mod">
        <pc:chgData name="Mert Dedeoglu" userId="c9d73968-6a1e-4832-81f7-0c9abd43f639" providerId="ADAL" clId="{4BF4AA3D-7D07-4BAC-87FA-3D339ADDF26E}" dt="2023-05-27T15:15:34.872" v="1341" actId="1076"/>
        <pc:sldMkLst>
          <pc:docMk/>
          <pc:sldMk cId="155616698" sldId="404"/>
        </pc:sldMkLst>
        <pc:spChg chg="add mod">
          <ac:chgData name="Mert Dedeoglu" userId="c9d73968-6a1e-4832-81f7-0c9abd43f639" providerId="ADAL" clId="{4BF4AA3D-7D07-4BAC-87FA-3D339ADDF26E}" dt="2023-05-27T15:15:34.872" v="1341" actId="1076"/>
          <ac:spMkLst>
            <pc:docMk/>
            <pc:sldMk cId="155616698" sldId="404"/>
            <ac:spMk id="3" creationId="{3AA3F3ED-ECA8-8B24-B490-E77E73BA3E71}"/>
          </ac:spMkLst>
        </pc:spChg>
        <pc:spChg chg="add mod">
          <ac:chgData name="Mert Dedeoglu" userId="c9d73968-6a1e-4832-81f7-0c9abd43f639" providerId="ADAL" clId="{4BF4AA3D-7D07-4BAC-87FA-3D339ADDF26E}" dt="2023-05-27T15:14:30.916" v="1326" actId="20577"/>
          <ac:spMkLst>
            <pc:docMk/>
            <pc:sldMk cId="155616698" sldId="404"/>
            <ac:spMk id="5" creationId="{D451DB02-6D8D-3ACF-6657-D56034CF8812}"/>
          </ac:spMkLst>
        </pc:spChg>
        <pc:graphicFrameChg chg="add mod modGraphic">
          <ac:chgData name="Mert Dedeoglu" userId="c9d73968-6a1e-4832-81f7-0c9abd43f639" providerId="ADAL" clId="{4BF4AA3D-7D07-4BAC-87FA-3D339ADDF26E}" dt="2023-05-27T15:15:17.928" v="1338" actId="255"/>
          <ac:graphicFrameMkLst>
            <pc:docMk/>
            <pc:sldMk cId="155616698" sldId="404"/>
            <ac:graphicFrameMk id="2" creationId="{082773B5-23E6-D375-E33D-C06B3277C6D5}"/>
          </ac:graphicFrameMkLst>
        </pc:graphicFrameChg>
      </pc:sldChg>
      <pc:sldChg chg="addSp modSp new mod">
        <pc:chgData name="Mert Dedeoglu" userId="c9d73968-6a1e-4832-81f7-0c9abd43f639" providerId="ADAL" clId="{4BF4AA3D-7D07-4BAC-87FA-3D339ADDF26E}" dt="2023-05-27T15:17:04.741" v="1374" actId="20577"/>
        <pc:sldMkLst>
          <pc:docMk/>
          <pc:sldMk cId="2829958094" sldId="405"/>
        </pc:sldMkLst>
        <pc:spChg chg="add mod">
          <ac:chgData name="Mert Dedeoglu" userId="c9d73968-6a1e-4832-81f7-0c9abd43f639" providerId="ADAL" clId="{4BF4AA3D-7D07-4BAC-87FA-3D339ADDF26E}" dt="2023-05-27T15:16:03.975" v="1348" actId="1076"/>
          <ac:spMkLst>
            <pc:docMk/>
            <pc:sldMk cId="2829958094" sldId="405"/>
            <ac:spMk id="3" creationId="{AD2D4E8E-FE7A-24DC-5510-7630D47C0739}"/>
          </ac:spMkLst>
        </pc:spChg>
        <pc:graphicFrameChg chg="add mod modGraphic">
          <ac:chgData name="Mert Dedeoglu" userId="c9d73968-6a1e-4832-81f7-0c9abd43f639" providerId="ADAL" clId="{4BF4AA3D-7D07-4BAC-87FA-3D339ADDF26E}" dt="2023-05-27T15:17:04.741" v="1374" actId="20577"/>
          <ac:graphicFrameMkLst>
            <pc:docMk/>
            <pc:sldMk cId="2829958094" sldId="405"/>
            <ac:graphicFrameMk id="2" creationId="{7FD283A8-B830-FA35-1952-16D587D79D77}"/>
          </ac:graphicFrameMkLst>
        </pc:graphicFrameChg>
      </pc:sldChg>
      <pc:sldChg chg="addSp modSp new mod">
        <pc:chgData name="Mert Dedeoglu" userId="c9d73968-6a1e-4832-81f7-0c9abd43f639" providerId="ADAL" clId="{4BF4AA3D-7D07-4BAC-87FA-3D339ADDF26E}" dt="2023-05-27T15:18:07.161" v="1407" actId="1076"/>
        <pc:sldMkLst>
          <pc:docMk/>
          <pc:sldMk cId="3485605078" sldId="406"/>
        </pc:sldMkLst>
        <pc:spChg chg="add mod">
          <ac:chgData name="Mert Dedeoglu" userId="c9d73968-6a1e-4832-81f7-0c9abd43f639" providerId="ADAL" clId="{4BF4AA3D-7D07-4BAC-87FA-3D339ADDF26E}" dt="2023-05-27T15:18:07.161" v="1407" actId="1076"/>
          <ac:spMkLst>
            <pc:docMk/>
            <pc:sldMk cId="3485605078" sldId="406"/>
            <ac:spMk id="2" creationId="{A0A206A5-9D2B-4F73-F080-133348B8BE4F}"/>
          </ac:spMkLst>
        </pc:spChg>
      </pc:sldChg>
      <pc:sldChg chg="addSp modSp new mod">
        <pc:chgData name="Mert Dedeoglu" userId="c9d73968-6a1e-4832-81f7-0c9abd43f639" providerId="ADAL" clId="{4BF4AA3D-7D07-4BAC-87FA-3D339ADDF26E}" dt="2023-05-27T15:19:38.739" v="1430" actId="1076"/>
        <pc:sldMkLst>
          <pc:docMk/>
          <pc:sldMk cId="2446826205" sldId="407"/>
        </pc:sldMkLst>
        <pc:spChg chg="add mod">
          <ac:chgData name="Mert Dedeoglu" userId="c9d73968-6a1e-4832-81f7-0c9abd43f639" providerId="ADAL" clId="{4BF4AA3D-7D07-4BAC-87FA-3D339ADDF26E}" dt="2023-05-27T15:19:26.791" v="1429" actId="1076"/>
          <ac:spMkLst>
            <pc:docMk/>
            <pc:sldMk cId="2446826205" sldId="407"/>
            <ac:spMk id="3" creationId="{6E6189D3-B04E-3878-E9FE-2025C7FFAA70}"/>
          </ac:spMkLst>
        </pc:spChg>
        <pc:graphicFrameChg chg="add mod modGraphic">
          <ac:chgData name="Mert Dedeoglu" userId="c9d73968-6a1e-4832-81f7-0c9abd43f639" providerId="ADAL" clId="{4BF4AA3D-7D07-4BAC-87FA-3D339ADDF26E}" dt="2023-05-27T15:19:38.739" v="1430" actId="1076"/>
          <ac:graphicFrameMkLst>
            <pc:docMk/>
            <pc:sldMk cId="2446826205" sldId="407"/>
            <ac:graphicFrameMk id="2" creationId="{F7D0980E-9378-DA90-26E7-B127E62B63AB}"/>
          </ac:graphicFrameMkLst>
        </pc:graphicFrameChg>
      </pc:sldChg>
      <pc:sldChg chg="addSp modSp new mod">
        <pc:chgData name="Mert Dedeoglu" userId="c9d73968-6a1e-4832-81f7-0c9abd43f639" providerId="ADAL" clId="{4BF4AA3D-7D07-4BAC-87FA-3D339ADDF26E}" dt="2023-05-27T15:22:09.759" v="1454" actId="6549"/>
        <pc:sldMkLst>
          <pc:docMk/>
          <pc:sldMk cId="706208594" sldId="408"/>
        </pc:sldMkLst>
        <pc:spChg chg="add mod">
          <ac:chgData name="Mert Dedeoglu" userId="c9d73968-6a1e-4832-81f7-0c9abd43f639" providerId="ADAL" clId="{4BF4AA3D-7D07-4BAC-87FA-3D339ADDF26E}" dt="2023-05-27T15:21:37.523" v="1447" actId="20577"/>
          <ac:spMkLst>
            <pc:docMk/>
            <pc:sldMk cId="706208594" sldId="408"/>
            <ac:spMk id="2" creationId="{1EE6B4CB-1370-E341-3FCB-773244987B33}"/>
          </ac:spMkLst>
        </pc:spChg>
        <pc:spChg chg="add mod">
          <ac:chgData name="Mert Dedeoglu" userId="c9d73968-6a1e-4832-81f7-0c9abd43f639" providerId="ADAL" clId="{4BF4AA3D-7D07-4BAC-87FA-3D339ADDF26E}" dt="2023-05-27T15:22:09.759" v="1454" actId="6549"/>
          <ac:spMkLst>
            <pc:docMk/>
            <pc:sldMk cId="706208594" sldId="408"/>
            <ac:spMk id="4" creationId="{AB4E127E-6868-7122-4C33-05405032582C}"/>
          </ac:spMkLst>
        </pc:spChg>
      </pc:sldChg>
      <pc:sldChg chg="addSp delSp modSp new mod">
        <pc:chgData name="Mert Dedeoglu" userId="c9d73968-6a1e-4832-81f7-0c9abd43f639" providerId="ADAL" clId="{4BF4AA3D-7D07-4BAC-87FA-3D339ADDF26E}" dt="2023-05-29T16:21:11.565" v="2826" actId="14100"/>
        <pc:sldMkLst>
          <pc:docMk/>
          <pc:sldMk cId="3526221462" sldId="409"/>
        </pc:sldMkLst>
        <pc:spChg chg="add mod">
          <ac:chgData name="Mert Dedeoglu" userId="c9d73968-6a1e-4832-81f7-0c9abd43f639" providerId="ADAL" clId="{4BF4AA3D-7D07-4BAC-87FA-3D339ADDF26E}" dt="2023-05-29T16:20:58.390" v="2820" actId="1076"/>
          <ac:spMkLst>
            <pc:docMk/>
            <pc:sldMk cId="3526221462" sldId="409"/>
            <ac:spMk id="3" creationId="{188F27CD-13DD-787E-B14E-0812C51A74A8}"/>
          </ac:spMkLst>
        </pc:spChg>
        <pc:spChg chg="add mod">
          <ac:chgData name="Mert Dedeoglu" userId="c9d73968-6a1e-4832-81f7-0c9abd43f639" providerId="ADAL" clId="{4BF4AA3D-7D07-4BAC-87FA-3D339ADDF26E}" dt="2023-05-27T15:26:02.639" v="1605" actId="1076"/>
          <ac:spMkLst>
            <pc:docMk/>
            <pc:sldMk cId="3526221462" sldId="409"/>
            <ac:spMk id="5" creationId="{1297C63E-D7F5-A140-01DA-FD3F117899EE}"/>
          </ac:spMkLst>
        </pc:spChg>
        <pc:graphicFrameChg chg="add mod modGraphic">
          <ac:chgData name="Mert Dedeoglu" userId="c9d73968-6a1e-4832-81f7-0c9abd43f639" providerId="ADAL" clId="{4BF4AA3D-7D07-4BAC-87FA-3D339ADDF26E}" dt="2023-05-29T16:21:07.792" v="2824" actId="14100"/>
          <ac:graphicFrameMkLst>
            <pc:docMk/>
            <pc:sldMk cId="3526221462" sldId="409"/>
            <ac:graphicFrameMk id="2" creationId="{28141A7E-7067-15DC-7CC8-9DC2B35DE72F}"/>
          </ac:graphicFrameMkLst>
        </pc:graphicFrameChg>
        <pc:picChg chg="add del">
          <ac:chgData name="Mert Dedeoglu" userId="c9d73968-6a1e-4832-81f7-0c9abd43f639" providerId="ADAL" clId="{4BF4AA3D-7D07-4BAC-87FA-3D339ADDF26E}" dt="2023-05-29T16:20:32.727" v="2813" actId="22"/>
          <ac:picMkLst>
            <pc:docMk/>
            <pc:sldMk cId="3526221462" sldId="409"/>
            <ac:picMk id="6" creationId="{6243B2D0-CC7A-859E-6263-3216E9073031}"/>
          </ac:picMkLst>
        </pc:picChg>
        <pc:picChg chg="add mod">
          <ac:chgData name="Mert Dedeoglu" userId="c9d73968-6a1e-4832-81f7-0c9abd43f639" providerId="ADAL" clId="{4BF4AA3D-7D07-4BAC-87FA-3D339ADDF26E}" dt="2023-05-29T16:21:11.565" v="2826" actId="14100"/>
          <ac:picMkLst>
            <pc:docMk/>
            <pc:sldMk cId="3526221462" sldId="409"/>
            <ac:picMk id="8" creationId="{F5A47B69-3096-DEED-7412-54C67B5A46CE}"/>
          </ac:picMkLst>
        </pc:picChg>
      </pc:sldChg>
      <pc:sldChg chg="addSp delSp modSp new del mod">
        <pc:chgData name="Mert Dedeoglu" userId="c9d73968-6a1e-4832-81f7-0c9abd43f639" providerId="ADAL" clId="{4BF4AA3D-7D07-4BAC-87FA-3D339ADDF26E}" dt="2023-05-27T17:10:09.430" v="1747" actId="47"/>
        <pc:sldMkLst>
          <pc:docMk/>
          <pc:sldMk cId="1092775415" sldId="410"/>
        </pc:sldMkLst>
        <pc:spChg chg="add del mod">
          <ac:chgData name="Mert Dedeoglu" userId="c9d73968-6a1e-4832-81f7-0c9abd43f639" providerId="ADAL" clId="{4BF4AA3D-7D07-4BAC-87FA-3D339ADDF26E}" dt="2023-05-27T15:33:36.577" v="1660" actId="21"/>
          <ac:spMkLst>
            <pc:docMk/>
            <pc:sldMk cId="1092775415" sldId="410"/>
            <ac:spMk id="3" creationId="{A4F9195A-0E50-1945-2384-F17A67F972F0}"/>
          </ac:spMkLst>
        </pc:spChg>
      </pc:sldChg>
      <pc:sldChg chg="addSp modSp add del mod modAnim">
        <pc:chgData name="Mert Dedeoglu" userId="c9d73968-6a1e-4832-81f7-0c9abd43f639" providerId="ADAL" clId="{4BF4AA3D-7D07-4BAC-87FA-3D339ADDF26E}" dt="2023-05-27T15:41:10.833" v="1717"/>
        <pc:sldMkLst>
          <pc:docMk/>
          <pc:sldMk cId="1973289446" sldId="411"/>
        </pc:sldMkLst>
        <pc:spChg chg="add mod">
          <ac:chgData name="Mert Dedeoglu" userId="c9d73968-6a1e-4832-81f7-0c9abd43f639" providerId="ADAL" clId="{4BF4AA3D-7D07-4BAC-87FA-3D339ADDF26E}" dt="2023-05-27T15:34:02.971" v="1669" actId="207"/>
          <ac:spMkLst>
            <pc:docMk/>
            <pc:sldMk cId="1973289446" sldId="411"/>
            <ac:spMk id="2" creationId="{54A2F567-5522-D80D-F481-893166B111C6}"/>
          </ac:spMkLst>
        </pc:spChg>
        <pc:spChg chg="add mod">
          <ac:chgData name="Mert Dedeoglu" userId="c9d73968-6a1e-4832-81f7-0c9abd43f639" providerId="ADAL" clId="{4BF4AA3D-7D07-4BAC-87FA-3D339ADDF26E}" dt="2023-05-27T15:41:05.960" v="1716" actId="12"/>
          <ac:spMkLst>
            <pc:docMk/>
            <pc:sldMk cId="1973289446" sldId="411"/>
            <ac:spMk id="4" creationId="{AB2E2100-15E0-5E59-AE72-A8572B976769}"/>
          </ac:spMkLst>
        </pc:spChg>
        <pc:spChg chg="mod">
          <ac:chgData name="Mert Dedeoglu" userId="c9d73968-6a1e-4832-81f7-0c9abd43f639" providerId="ADAL" clId="{4BF4AA3D-7D07-4BAC-87FA-3D339ADDF26E}" dt="2023-05-27T15:39:47.326" v="1679" actId="1076"/>
          <ac:spMkLst>
            <pc:docMk/>
            <pc:sldMk cId="1973289446" sldId="411"/>
            <ac:spMk id="15" creationId="{B5E68776-896C-29B7-5198-F9D9E01914A1}"/>
          </ac:spMkLst>
        </pc:spChg>
        <pc:spChg chg="mod">
          <ac:chgData name="Mert Dedeoglu" userId="c9d73968-6a1e-4832-81f7-0c9abd43f639" providerId="ADAL" clId="{4BF4AA3D-7D07-4BAC-87FA-3D339ADDF26E}" dt="2023-05-27T15:39:50.199" v="1680" actId="1076"/>
          <ac:spMkLst>
            <pc:docMk/>
            <pc:sldMk cId="1973289446" sldId="411"/>
            <ac:spMk id="16" creationId="{A99A9789-777B-D6C0-8350-5EE399723989}"/>
          </ac:spMkLst>
        </pc:spChg>
        <pc:spChg chg="mod">
          <ac:chgData name="Mert Dedeoglu" userId="c9d73968-6a1e-4832-81f7-0c9abd43f639" providerId="ADAL" clId="{4BF4AA3D-7D07-4BAC-87FA-3D339ADDF26E}" dt="2023-05-27T15:39:52.636" v="1681" actId="1076"/>
          <ac:spMkLst>
            <pc:docMk/>
            <pc:sldMk cId="1973289446" sldId="411"/>
            <ac:spMk id="17" creationId="{45CC717C-4B2B-BC00-2911-C3A1D8A069E7}"/>
          </ac:spMkLst>
        </pc:spChg>
        <pc:graphicFrameChg chg="mod">
          <ac:chgData name="Mert Dedeoglu" userId="c9d73968-6a1e-4832-81f7-0c9abd43f639" providerId="ADAL" clId="{4BF4AA3D-7D07-4BAC-87FA-3D339ADDF26E}" dt="2023-05-27T15:39:43.216" v="1678" actId="1076"/>
          <ac:graphicFrameMkLst>
            <pc:docMk/>
            <pc:sldMk cId="1973289446" sldId="411"/>
            <ac:graphicFrameMk id="7" creationId="{1C337239-3701-D261-F203-E1324430D5D2}"/>
          </ac:graphicFrameMkLst>
        </pc:graphicFrameChg>
        <pc:picChg chg="add mod">
          <ac:chgData name="Mert Dedeoglu" userId="c9d73968-6a1e-4832-81f7-0c9abd43f639" providerId="ADAL" clId="{4BF4AA3D-7D07-4BAC-87FA-3D339ADDF26E}" dt="2023-05-27T15:40:55.398" v="1713" actId="1076"/>
          <ac:picMkLst>
            <pc:docMk/>
            <pc:sldMk cId="1973289446" sldId="411"/>
            <ac:picMk id="5122" creationId="{B068AE4A-E341-42A9-2443-43504579EE55}"/>
          </ac:picMkLst>
        </pc:picChg>
      </pc:sldChg>
      <pc:sldChg chg="addSp delSp modSp new mod delAnim modAnim">
        <pc:chgData name="Mert Dedeoglu" userId="c9d73968-6a1e-4832-81f7-0c9abd43f639" providerId="ADAL" clId="{4BF4AA3D-7D07-4BAC-87FA-3D339ADDF26E}" dt="2023-05-27T17:30:17.210" v="2074" actId="478"/>
        <pc:sldMkLst>
          <pc:docMk/>
          <pc:sldMk cId="34211530" sldId="412"/>
        </pc:sldMkLst>
        <pc:spChg chg="add mod">
          <ac:chgData name="Mert Dedeoglu" userId="c9d73968-6a1e-4832-81f7-0c9abd43f639" providerId="ADAL" clId="{4BF4AA3D-7D07-4BAC-87FA-3D339ADDF26E}" dt="2023-05-27T17:16:49.726" v="1783" actId="1076"/>
          <ac:spMkLst>
            <pc:docMk/>
            <pc:sldMk cId="34211530" sldId="412"/>
            <ac:spMk id="3" creationId="{1F5FC926-87E4-DEE3-D9D4-F79AC44F769B}"/>
          </ac:spMkLst>
        </pc:spChg>
        <pc:spChg chg="add del mod">
          <ac:chgData name="Mert Dedeoglu" userId="c9d73968-6a1e-4832-81f7-0c9abd43f639" providerId="ADAL" clId="{4BF4AA3D-7D07-4BAC-87FA-3D339ADDF26E}" dt="2023-05-27T17:13:18.769" v="1755" actId="478"/>
          <ac:spMkLst>
            <pc:docMk/>
            <pc:sldMk cId="34211530" sldId="412"/>
            <ac:spMk id="5" creationId="{C841D26B-5DC8-A856-BB20-32F9BDEDAD14}"/>
          </ac:spMkLst>
        </pc:spChg>
        <pc:spChg chg="add del mod">
          <ac:chgData name="Mert Dedeoglu" userId="c9d73968-6a1e-4832-81f7-0c9abd43f639" providerId="ADAL" clId="{4BF4AA3D-7D07-4BAC-87FA-3D339ADDF26E}" dt="2023-05-27T17:30:17.210" v="2074" actId="478"/>
          <ac:spMkLst>
            <pc:docMk/>
            <pc:sldMk cId="34211530" sldId="412"/>
            <ac:spMk id="14" creationId="{0A7AB62F-137D-2C6E-C1B3-508FA8C92507}"/>
          </ac:spMkLst>
        </pc:spChg>
        <pc:graphicFrameChg chg="add mod">
          <ac:chgData name="Mert Dedeoglu" userId="c9d73968-6a1e-4832-81f7-0c9abd43f639" providerId="ADAL" clId="{4BF4AA3D-7D07-4BAC-87FA-3D339ADDF26E}" dt="2023-05-27T17:17:24.138" v="1799"/>
          <ac:graphicFrameMkLst>
            <pc:docMk/>
            <pc:sldMk cId="34211530" sldId="412"/>
            <ac:graphicFrameMk id="10" creationId="{D9EF6E18-FE1F-49E8-7C46-E8E15119C7B0}"/>
          </ac:graphicFrameMkLst>
        </pc:graphicFrameChg>
        <pc:picChg chg="add mod">
          <ac:chgData name="Mert Dedeoglu" userId="c9d73968-6a1e-4832-81f7-0c9abd43f639" providerId="ADAL" clId="{4BF4AA3D-7D07-4BAC-87FA-3D339ADDF26E}" dt="2023-05-27T17:17:56.948" v="1815" actId="1076"/>
          <ac:picMkLst>
            <pc:docMk/>
            <pc:sldMk cId="34211530" sldId="412"/>
            <ac:picMk id="6" creationId="{61F61643-5C07-1C90-8602-84764F7D52B9}"/>
          </ac:picMkLst>
        </pc:picChg>
        <pc:picChg chg="add mod">
          <ac:chgData name="Mert Dedeoglu" userId="c9d73968-6a1e-4832-81f7-0c9abd43f639" providerId="ADAL" clId="{4BF4AA3D-7D07-4BAC-87FA-3D339ADDF26E}" dt="2023-05-27T17:17:54.382" v="1814" actId="1076"/>
          <ac:picMkLst>
            <pc:docMk/>
            <pc:sldMk cId="34211530" sldId="412"/>
            <ac:picMk id="7" creationId="{1EC8EB9D-1F98-1EAD-5D13-D79D5F5B9821}"/>
          </ac:picMkLst>
        </pc:picChg>
        <pc:picChg chg="add mod">
          <ac:chgData name="Mert Dedeoglu" userId="c9d73968-6a1e-4832-81f7-0c9abd43f639" providerId="ADAL" clId="{4BF4AA3D-7D07-4BAC-87FA-3D339ADDF26E}" dt="2023-05-27T17:17:53.285" v="1813" actId="1076"/>
          <ac:picMkLst>
            <pc:docMk/>
            <pc:sldMk cId="34211530" sldId="412"/>
            <ac:picMk id="8" creationId="{B13BC487-EFE4-0FB2-014E-DFFC37D5DA1B}"/>
          </ac:picMkLst>
        </pc:picChg>
        <pc:picChg chg="add mod">
          <ac:chgData name="Mert Dedeoglu" userId="c9d73968-6a1e-4832-81f7-0c9abd43f639" providerId="ADAL" clId="{4BF4AA3D-7D07-4BAC-87FA-3D339ADDF26E}" dt="2023-05-27T17:17:26.623" v="1800" actId="1076"/>
          <ac:picMkLst>
            <pc:docMk/>
            <pc:sldMk cId="34211530" sldId="412"/>
            <ac:picMk id="9" creationId="{491BACB0-5517-6A98-F11A-0717FD355C09}"/>
          </ac:picMkLst>
        </pc:picChg>
        <pc:picChg chg="add mod">
          <ac:chgData name="Mert Dedeoglu" userId="c9d73968-6a1e-4832-81f7-0c9abd43f639" providerId="ADAL" clId="{4BF4AA3D-7D07-4BAC-87FA-3D339ADDF26E}" dt="2023-05-27T17:17:48.654" v="1811" actId="14100"/>
          <ac:picMkLst>
            <pc:docMk/>
            <pc:sldMk cId="34211530" sldId="412"/>
            <ac:picMk id="11" creationId="{99C6A460-2135-E862-8128-62443E1E3E62}"/>
          </ac:picMkLst>
        </pc:picChg>
        <pc:picChg chg="add mod ord">
          <ac:chgData name="Mert Dedeoglu" userId="c9d73968-6a1e-4832-81f7-0c9abd43f639" providerId="ADAL" clId="{4BF4AA3D-7D07-4BAC-87FA-3D339ADDF26E}" dt="2023-05-27T17:17:13.826" v="1794" actId="167"/>
          <ac:picMkLst>
            <pc:docMk/>
            <pc:sldMk cId="34211530" sldId="412"/>
            <ac:picMk id="13" creationId="{4F66A022-CC6E-BEC1-A418-43A1E45C91DD}"/>
          </ac:picMkLst>
        </pc:picChg>
      </pc:sldChg>
      <pc:sldChg chg="addSp modSp new mod">
        <pc:chgData name="Mert Dedeoglu" userId="c9d73968-6a1e-4832-81f7-0c9abd43f639" providerId="ADAL" clId="{4BF4AA3D-7D07-4BAC-87FA-3D339ADDF26E}" dt="2023-05-27T17:30:13.757" v="2073" actId="1076"/>
        <pc:sldMkLst>
          <pc:docMk/>
          <pc:sldMk cId="2954889409" sldId="413"/>
        </pc:sldMkLst>
        <pc:spChg chg="add mod">
          <ac:chgData name="Mert Dedeoglu" userId="c9d73968-6a1e-4832-81f7-0c9abd43f639" providerId="ADAL" clId="{4BF4AA3D-7D07-4BAC-87FA-3D339ADDF26E}" dt="2023-05-27T17:30:13.757" v="2073" actId="1076"/>
          <ac:spMkLst>
            <pc:docMk/>
            <pc:sldMk cId="2954889409" sldId="413"/>
            <ac:spMk id="3" creationId="{FC10BC82-485E-1ED2-542E-740E329CFF1F}"/>
          </ac:spMkLst>
        </pc:spChg>
      </pc:sldChg>
      <pc:sldChg chg="add ord">
        <pc:chgData name="Mert Dedeoglu" userId="c9d73968-6a1e-4832-81f7-0c9abd43f639" providerId="ADAL" clId="{4BF4AA3D-7D07-4BAC-87FA-3D339ADDF26E}" dt="2023-05-27T17:12:59.807" v="1749"/>
        <pc:sldMkLst>
          <pc:docMk/>
          <pc:sldMk cId="52802206" sldId="414"/>
        </pc:sldMkLst>
      </pc:sldChg>
      <pc:sldChg chg="addSp modSp new mod">
        <pc:chgData name="Mert Dedeoglu" userId="c9d73968-6a1e-4832-81f7-0c9abd43f639" providerId="ADAL" clId="{4BF4AA3D-7D07-4BAC-87FA-3D339ADDF26E}" dt="2023-05-27T17:35:06.941" v="2302" actId="1076"/>
        <pc:sldMkLst>
          <pc:docMk/>
          <pc:sldMk cId="689065355" sldId="415"/>
        </pc:sldMkLst>
        <pc:spChg chg="add mod">
          <ac:chgData name="Mert Dedeoglu" userId="c9d73968-6a1e-4832-81f7-0c9abd43f639" providerId="ADAL" clId="{4BF4AA3D-7D07-4BAC-87FA-3D339ADDF26E}" dt="2023-05-27T17:35:06.941" v="2302" actId="1076"/>
          <ac:spMkLst>
            <pc:docMk/>
            <pc:sldMk cId="689065355" sldId="415"/>
            <ac:spMk id="3" creationId="{81808023-7A0A-7654-51BF-61D689F9E4FA}"/>
          </ac:spMkLst>
        </pc:spChg>
      </pc:sldChg>
      <pc:sldChg chg="new del">
        <pc:chgData name="Mert Dedeoglu" userId="c9d73968-6a1e-4832-81f7-0c9abd43f639" providerId="ADAL" clId="{4BF4AA3D-7D07-4BAC-87FA-3D339ADDF26E}" dt="2023-05-27T17:37:08.238" v="2340" actId="47"/>
        <pc:sldMkLst>
          <pc:docMk/>
          <pc:sldMk cId="2324651615" sldId="416"/>
        </pc:sldMkLst>
      </pc:sldChg>
      <pc:sldChg chg="modSp add mod">
        <pc:chgData name="Mert Dedeoglu" userId="c9d73968-6a1e-4832-81f7-0c9abd43f639" providerId="ADAL" clId="{4BF4AA3D-7D07-4BAC-87FA-3D339ADDF26E}" dt="2023-05-27T17:36:49.388" v="2339" actId="20577"/>
        <pc:sldMkLst>
          <pc:docMk/>
          <pc:sldMk cId="1766808070" sldId="417"/>
        </pc:sldMkLst>
        <pc:spChg chg="mod">
          <ac:chgData name="Mert Dedeoglu" userId="c9d73968-6a1e-4832-81f7-0c9abd43f639" providerId="ADAL" clId="{4BF4AA3D-7D07-4BAC-87FA-3D339ADDF26E}" dt="2023-05-27T17:36:49.388" v="2339" actId="20577"/>
          <ac:spMkLst>
            <pc:docMk/>
            <pc:sldMk cId="1766808070" sldId="417"/>
            <ac:spMk id="2" creationId="{C4CBC312-3753-938A-D0C2-A7D7031215BC}"/>
          </ac:spMkLst>
        </pc:spChg>
      </pc:sldChg>
      <pc:sldChg chg="delSp modSp new del mod">
        <pc:chgData name="Mert Dedeoglu" userId="c9d73968-6a1e-4832-81f7-0c9abd43f639" providerId="ADAL" clId="{4BF4AA3D-7D07-4BAC-87FA-3D339ADDF26E}" dt="2023-05-27T17:47:41.784" v="2350" actId="47"/>
        <pc:sldMkLst>
          <pc:docMk/>
          <pc:sldMk cId="3155008049" sldId="418"/>
        </pc:sldMkLst>
        <pc:spChg chg="del mod">
          <ac:chgData name="Mert Dedeoglu" userId="c9d73968-6a1e-4832-81f7-0c9abd43f639" providerId="ADAL" clId="{4BF4AA3D-7D07-4BAC-87FA-3D339ADDF26E}" dt="2023-05-27T17:47:33.881" v="2349" actId="478"/>
          <ac:spMkLst>
            <pc:docMk/>
            <pc:sldMk cId="3155008049" sldId="418"/>
            <ac:spMk id="2" creationId="{BFEDE41F-EF2E-F6B4-8CFE-FDE5F032032C}"/>
          </ac:spMkLst>
        </pc:spChg>
      </pc:sldChg>
      <pc:sldChg chg="delSp modSp new mod">
        <pc:chgData name="Mert Dedeoglu" userId="c9d73968-6a1e-4832-81f7-0c9abd43f639" providerId="ADAL" clId="{4BF4AA3D-7D07-4BAC-87FA-3D339ADDF26E}" dt="2023-05-27T17:51:02.440" v="2432" actId="20577"/>
        <pc:sldMkLst>
          <pc:docMk/>
          <pc:sldMk cId="3716257112" sldId="418"/>
        </pc:sldMkLst>
        <pc:spChg chg="del">
          <ac:chgData name="Mert Dedeoglu" userId="c9d73968-6a1e-4832-81f7-0c9abd43f639" providerId="ADAL" clId="{4BF4AA3D-7D07-4BAC-87FA-3D339ADDF26E}" dt="2023-05-27T17:48:23.592" v="2354" actId="478"/>
          <ac:spMkLst>
            <pc:docMk/>
            <pc:sldMk cId="3716257112" sldId="418"/>
            <ac:spMk id="2" creationId="{F2618DD5-108A-F9F7-C470-F592EAA43AC4}"/>
          </ac:spMkLst>
        </pc:spChg>
        <pc:spChg chg="mod">
          <ac:chgData name="Mert Dedeoglu" userId="c9d73968-6a1e-4832-81f7-0c9abd43f639" providerId="ADAL" clId="{4BF4AA3D-7D07-4BAC-87FA-3D339ADDF26E}" dt="2023-05-27T17:51:02.440" v="2432" actId="20577"/>
          <ac:spMkLst>
            <pc:docMk/>
            <pc:sldMk cId="3716257112" sldId="418"/>
            <ac:spMk id="3" creationId="{E1C4FDDD-3000-81C8-1BD5-E6793513B74D}"/>
          </ac:spMkLst>
        </pc:spChg>
      </pc:sldChg>
      <pc:sldChg chg="addSp delSp modSp new mod">
        <pc:chgData name="Mert Dedeoglu" userId="c9d73968-6a1e-4832-81f7-0c9abd43f639" providerId="ADAL" clId="{4BF4AA3D-7D07-4BAC-87FA-3D339ADDF26E}" dt="2023-05-27T17:53:42.037" v="2464" actId="6549"/>
        <pc:sldMkLst>
          <pc:docMk/>
          <pc:sldMk cId="1479896878" sldId="419"/>
        </pc:sldMkLst>
        <pc:spChg chg="del">
          <ac:chgData name="Mert Dedeoglu" userId="c9d73968-6a1e-4832-81f7-0c9abd43f639" providerId="ADAL" clId="{4BF4AA3D-7D07-4BAC-87FA-3D339ADDF26E}" dt="2023-05-27T17:51:48.967" v="2434" actId="478"/>
          <ac:spMkLst>
            <pc:docMk/>
            <pc:sldMk cId="1479896878" sldId="419"/>
            <ac:spMk id="2" creationId="{797810CE-9FF0-8322-BF47-4DD329FD6CA7}"/>
          </ac:spMkLst>
        </pc:spChg>
        <pc:spChg chg="del">
          <ac:chgData name="Mert Dedeoglu" userId="c9d73968-6a1e-4832-81f7-0c9abd43f639" providerId="ADAL" clId="{4BF4AA3D-7D07-4BAC-87FA-3D339ADDF26E}" dt="2023-05-27T17:51:50.663" v="2435" actId="478"/>
          <ac:spMkLst>
            <pc:docMk/>
            <pc:sldMk cId="1479896878" sldId="419"/>
            <ac:spMk id="3" creationId="{7CB3FEC5-DBA1-DEA8-EC26-C2AAB8BBDA36}"/>
          </ac:spMkLst>
        </pc:spChg>
        <pc:spChg chg="add mod">
          <ac:chgData name="Mert Dedeoglu" userId="c9d73968-6a1e-4832-81f7-0c9abd43f639" providerId="ADAL" clId="{4BF4AA3D-7D07-4BAC-87FA-3D339ADDF26E}" dt="2023-05-27T17:53:42.037" v="2464" actId="6549"/>
          <ac:spMkLst>
            <pc:docMk/>
            <pc:sldMk cId="1479896878" sldId="419"/>
            <ac:spMk id="6" creationId="{B1C95CAC-1850-7BD2-FC9C-AED1DEA61B2E}"/>
          </ac:spMkLst>
        </pc:spChg>
        <pc:picChg chg="add mod">
          <ac:chgData name="Mert Dedeoglu" userId="c9d73968-6a1e-4832-81f7-0c9abd43f639" providerId="ADAL" clId="{4BF4AA3D-7D07-4BAC-87FA-3D339ADDF26E}" dt="2023-05-27T17:52:25.626" v="2448" actId="1076"/>
          <ac:picMkLst>
            <pc:docMk/>
            <pc:sldMk cId="1479896878" sldId="419"/>
            <ac:picMk id="4" creationId="{924770C2-3E34-7E52-35DC-831E39AD7A58}"/>
          </ac:picMkLst>
        </pc:picChg>
      </pc:sldChg>
      <pc:sldChg chg="delSp new mod">
        <pc:chgData name="Mert Dedeoglu" userId="c9d73968-6a1e-4832-81f7-0c9abd43f639" providerId="ADAL" clId="{4BF4AA3D-7D07-4BAC-87FA-3D339ADDF26E}" dt="2023-05-27T17:54:39.184" v="2466" actId="478"/>
        <pc:sldMkLst>
          <pc:docMk/>
          <pc:sldMk cId="2982239209" sldId="420"/>
        </pc:sldMkLst>
        <pc:spChg chg="del">
          <ac:chgData name="Mert Dedeoglu" userId="c9d73968-6a1e-4832-81f7-0c9abd43f639" providerId="ADAL" clId="{4BF4AA3D-7D07-4BAC-87FA-3D339ADDF26E}" dt="2023-05-27T17:54:39.184" v="2466" actId="478"/>
          <ac:spMkLst>
            <pc:docMk/>
            <pc:sldMk cId="2982239209" sldId="420"/>
            <ac:spMk id="2" creationId="{806333F6-2BDD-BC82-7A3D-0FB14151F1D0}"/>
          </ac:spMkLst>
        </pc:spChg>
      </pc:sldChg>
      <pc:sldChg chg="modSp mod">
        <pc:chgData name="Mert Dedeoglu" userId="c9d73968-6a1e-4832-81f7-0c9abd43f639" providerId="ADAL" clId="{4BF4AA3D-7D07-4BAC-87FA-3D339ADDF26E}" dt="2023-05-29T15:45:34.968" v="2527" actId="20577"/>
        <pc:sldMkLst>
          <pc:docMk/>
          <pc:sldMk cId="1440442299" sldId="421"/>
        </pc:sldMkLst>
        <pc:spChg chg="mod">
          <ac:chgData name="Mert Dedeoglu" userId="c9d73968-6a1e-4832-81f7-0c9abd43f639" providerId="ADAL" clId="{4BF4AA3D-7D07-4BAC-87FA-3D339ADDF26E}" dt="2023-05-29T15:45:34.968" v="2527" actId="20577"/>
          <ac:spMkLst>
            <pc:docMk/>
            <pc:sldMk cId="1440442299" sldId="421"/>
            <ac:spMk id="3" creationId="{8FF658C1-5C3B-A02E-1268-226DBD58F2A8}"/>
          </ac:spMkLst>
        </pc:spChg>
      </pc:sldChg>
      <pc:sldChg chg="modSp new mod">
        <pc:chgData name="Mert Dedeoglu" userId="c9d73968-6a1e-4832-81f7-0c9abd43f639" providerId="ADAL" clId="{4BF4AA3D-7D07-4BAC-87FA-3D339ADDF26E}" dt="2023-05-29T15:51:03.283" v="2576" actId="14100"/>
        <pc:sldMkLst>
          <pc:docMk/>
          <pc:sldMk cId="2025390105" sldId="422"/>
        </pc:sldMkLst>
        <pc:spChg chg="mod">
          <ac:chgData name="Mert Dedeoglu" userId="c9d73968-6a1e-4832-81f7-0c9abd43f639" providerId="ADAL" clId="{4BF4AA3D-7D07-4BAC-87FA-3D339ADDF26E}" dt="2023-05-29T15:51:03.283" v="2576" actId="14100"/>
          <ac:spMkLst>
            <pc:docMk/>
            <pc:sldMk cId="2025390105" sldId="422"/>
            <ac:spMk id="3" creationId="{E8096CEC-AFFC-D512-6E8D-882E48466976}"/>
          </ac:spMkLst>
        </pc:spChg>
      </pc:sldChg>
      <pc:sldChg chg="addSp modSp new mod">
        <pc:chgData name="Mert Dedeoglu" userId="c9d73968-6a1e-4832-81f7-0c9abd43f639" providerId="ADAL" clId="{4BF4AA3D-7D07-4BAC-87FA-3D339ADDF26E}" dt="2023-05-29T15:55:17.498" v="2613" actId="1076"/>
        <pc:sldMkLst>
          <pc:docMk/>
          <pc:sldMk cId="1674800171" sldId="423"/>
        </pc:sldMkLst>
        <pc:spChg chg="mod">
          <ac:chgData name="Mert Dedeoglu" userId="c9d73968-6a1e-4832-81f7-0c9abd43f639" providerId="ADAL" clId="{4BF4AA3D-7D07-4BAC-87FA-3D339ADDF26E}" dt="2023-05-29T15:53:02.873" v="2588" actId="20577"/>
          <ac:spMkLst>
            <pc:docMk/>
            <pc:sldMk cId="1674800171" sldId="423"/>
            <ac:spMk id="3" creationId="{1DD4320A-F981-F794-290F-727DFAB45E7E}"/>
          </ac:spMkLst>
        </pc:spChg>
        <pc:spChg chg="add mod">
          <ac:chgData name="Mert Dedeoglu" userId="c9d73968-6a1e-4832-81f7-0c9abd43f639" providerId="ADAL" clId="{4BF4AA3D-7D07-4BAC-87FA-3D339ADDF26E}" dt="2023-05-29T15:55:11.353" v="2610" actId="1076"/>
          <ac:spMkLst>
            <pc:docMk/>
            <pc:sldMk cId="1674800171" sldId="423"/>
            <ac:spMk id="6" creationId="{DC9FB615-1CF3-DFBB-AEA3-65AB80F2C762}"/>
          </ac:spMkLst>
        </pc:spChg>
        <pc:picChg chg="add mod modCrop">
          <ac:chgData name="Mert Dedeoglu" userId="c9d73968-6a1e-4832-81f7-0c9abd43f639" providerId="ADAL" clId="{4BF4AA3D-7D07-4BAC-87FA-3D339ADDF26E}" dt="2023-05-29T15:55:17.498" v="2613" actId="1076"/>
          <ac:picMkLst>
            <pc:docMk/>
            <pc:sldMk cId="1674800171" sldId="423"/>
            <ac:picMk id="4" creationId="{9EEDB986-C9AE-DD32-851B-F5AFE25728FB}"/>
          </ac:picMkLst>
        </pc:picChg>
      </pc:sldChg>
      <pc:sldChg chg="addSp modSp new mod">
        <pc:chgData name="Mert Dedeoglu" userId="c9d73968-6a1e-4832-81f7-0c9abd43f639" providerId="ADAL" clId="{4BF4AA3D-7D07-4BAC-87FA-3D339ADDF26E}" dt="2023-05-29T18:38:29.290" v="2827" actId="20578"/>
        <pc:sldMkLst>
          <pc:docMk/>
          <pc:sldMk cId="102881231" sldId="424"/>
        </pc:sldMkLst>
        <pc:spChg chg="mod">
          <ac:chgData name="Mert Dedeoglu" userId="c9d73968-6a1e-4832-81f7-0c9abd43f639" providerId="ADAL" clId="{4BF4AA3D-7D07-4BAC-87FA-3D339ADDF26E}" dt="2023-05-29T15:56:38.615" v="2618" actId="1076"/>
          <ac:spMkLst>
            <pc:docMk/>
            <pc:sldMk cId="102881231" sldId="424"/>
            <ac:spMk id="3" creationId="{EF6A7C2F-13E9-DBD8-1438-E243AB25DA8F}"/>
          </ac:spMkLst>
        </pc:spChg>
        <pc:spChg chg="add mod">
          <ac:chgData name="Mert Dedeoglu" userId="c9d73968-6a1e-4832-81f7-0c9abd43f639" providerId="ADAL" clId="{4BF4AA3D-7D07-4BAC-87FA-3D339ADDF26E}" dt="2023-05-29T18:38:29.290" v="2827" actId="20578"/>
          <ac:spMkLst>
            <pc:docMk/>
            <pc:sldMk cId="102881231" sldId="424"/>
            <ac:spMk id="5" creationId="{0D8291CA-5630-C6FC-5E82-2BDD012A96D2}"/>
          </ac:spMkLst>
        </pc:spChg>
      </pc:sldChg>
      <pc:sldChg chg="new del">
        <pc:chgData name="Mert Dedeoglu" userId="c9d73968-6a1e-4832-81f7-0c9abd43f639" providerId="ADAL" clId="{4BF4AA3D-7D07-4BAC-87FA-3D339ADDF26E}" dt="2023-05-29T15:58:05.611" v="2621" actId="47"/>
        <pc:sldMkLst>
          <pc:docMk/>
          <pc:sldMk cId="1687923998" sldId="425"/>
        </pc:sldMkLst>
      </pc:sldChg>
      <pc:sldChg chg="add">
        <pc:chgData name="Mert Dedeoglu" userId="c9d73968-6a1e-4832-81f7-0c9abd43f639" providerId="ADAL" clId="{4BF4AA3D-7D07-4BAC-87FA-3D339ADDF26E}" dt="2023-05-29T15:58:02.549" v="2620"/>
        <pc:sldMkLst>
          <pc:docMk/>
          <pc:sldMk cId="18475623" sldId="426"/>
        </pc:sldMkLst>
      </pc:sldChg>
      <pc:sldChg chg="modSp add mod">
        <pc:chgData name="Mert Dedeoglu" userId="c9d73968-6a1e-4832-81f7-0c9abd43f639" providerId="ADAL" clId="{4BF4AA3D-7D07-4BAC-87FA-3D339ADDF26E}" dt="2023-05-29T16:00:33.654" v="2730" actId="20577"/>
        <pc:sldMkLst>
          <pc:docMk/>
          <pc:sldMk cId="1510700047" sldId="427"/>
        </pc:sldMkLst>
        <pc:graphicFrameChg chg="mod">
          <ac:chgData name="Mert Dedeoglu" userId="c9d73968-6a1e-4832-81f7-0c9abd43f639" providerId="ADAL" clId="{4BF4AA3D-7D07-4BAC-87FA-3D339ADDF26E}" dt="2023-05-29T16:00:33.654" v="2730" actId="20577"/>
          <ac:graphicFrameMkLst>
            <pc:docMk/>
            <pc:sldMk cId="1510700047" sldId="427"/>
            <ac:graphicFrameMk id="2" creationId="{00000000-0000-0000-0000-000000000000}"/>
          </ac:graphicFrameMkLst>
        </pc:graphicFrameChg>
      </pc:sldChg>
      <pc:sldChg chg="addSp delSp modSp new mod">
        <pc:chgData name="Mert Dedeoglu" userId="c9d73968-6a1e-4832-81f7-0c9abd43f639" providerId="ADAL" clId="{4BF4AA3D-7D07-4BAC-87FA-3D339ADDF26E}" dt="2023-05-29T16:03:30.704" v="2751" actId="20577"/>
        <pc:sldMkLst>
          <pc:docMk/>
          <pc:sldMk cId="3146749608" sldId="428"/>
        </pc:sldMkLst>
        <pc:spChg chg="add del">
          <ac:chgData name="Mert Dedeoglu" userId="c9d73968-6a1e-4832-81f7-0c9abd43f639" providerId="ADAL" clId="{4BF4AA3D-7D07-4BAC-87FA-3D339ADDF26E}" dt="2023-05-29T16:02:12.813" v="2733" actId="22"/>
          <ac:spMkLst>
            <pc:docMk/>
            <pc:sldMk cId="3146749608" sldId="428"/>
            <ac:spMk id="3" creationId="{F06FF427-1E84-0555-F17C-5EDEF859573A}"/>
          </ac:spMkLst>
        </pc:spChg>
        <pc:spChg chg="add mod">
          <ac:chgData name="Mert Dedeoglu" userId="c9d73968-6a1e-4832-81f7-0c9abd43f639" providerId="ADAL" clId="{4BF4AA3D-7D07-4BAC-87FA-3D339ADDF26E}" dt="2023-05-29T16:03:30.704" v="2751" actId="20577"/>
          <ac:spMkLst>
            <pc:docMk/>
            <pc:sldMk cId="3146749608" sldId="428"/>
            <ac:spMk id="5" creationId="{C0C2CF59-B1B3-A25A-877F-1138C64B8680}"/>
          </ac:spMkLst>
        </pc:spChg>
      </pc:sldChg>
      <pc:sldChg chg="new del">
        <pc:chgData name="Mert Dedeoglu" userId="c9d73968-6a1e-4832-81f7-0c9abd43f639" providerId="ADAL" clId="{4BF4AA3D-7D07-4BAC-87FA-3D339ADDF26E}" dt="2023-05-29T16:14:00.474" v="2764" actId="47"/>
        <pc:sldMkLst>
          <pc:docMk/>
          <pc:sldMk cId="1750161841" sldId="42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E:\Projeler\Nitrate\BASELINE-YAS_YUS\pasta%20diagramla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tr-TR"/>
              <a:t>Su Kalite Sınıfı</a:t>
            </a:r>
            <a:r>
              <a:rPr lang="tr-TR" baseline="0"/>
              <a:t> - 2021 Dönemi</a:t>
            </a:r>
            <a:endParaRPr lang="tr-T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tr-TR"/>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'TR (2)'!$B$37</c:f>
              <c:strCache>
                <c:ptCount val="1"/>
                <c:pt idx="0">
                  <c:v>Water Quality Class</c:v>
                </c:pt>
              </c:strCache>
            </c:strRef>
          </c:tx>
          <c:dPt>
            <c:idx val="0"/>
            <c:bubble3D val="0"/>
            <c:spPr>
              <a:solidFill>
                <a:srgbClr val="00B0F0"/>
              </a:solidFill>
              <a:ln w="25400">
                <a:solidFill>
                  <a:schemeClr val="lt1"/>
                </a:solidFill>
              </a:ln>
              <a:effectLst/>
              <a:sp3d contourW="25400">
                <a:contourClr>
                  <a:schemeClr val="lt1"/>
                </a:contourClr>
              </a:sp3d>
            </c:spPr>
            <c:extLst>
              <c:ext xmlns:c16="http://schemas.microsoft.com/office/drawing/2014/chart" uri="{C3380CC4-5D6E-409C-BE32-E72D297353CC}">
                <c16:uniqueId val="{00000001-D64F-46A2-8EA7-CF7773FEF066}"/>
              </c:ext>
            </c:extLst>
          </c:dPt>
          <c:dPt>
            <c:idx val="1"/>
            <c:bubble3D val="0"/>
            <c:spPr>
              <a:solidFill>
                <a:srgbClr val="00B050"/>
              </a:solidFill>
              <a:ln w="25400">
                <a:solidFill>
                  <a:schemeClr val="lt1"/>
                </a:solidFill>
              </a:ln>
              <a:effectLst/>
              <a:sp3d contourW="25400">
                <a:contourClr>
                  <a:schemeClr val="lt1"/>
                </a:contourClr>
              </a:sp3d>
            </c:spPr>
            <c:extLst>
              <c:ext xmlns:c16="http://schemas.microsoft.com/office/drawing/2014/chart" uri="{C3380CC4-5D6E-409C-BE32-E72D297353CC}">
                <c16:uniqueId val="{00000003-D64F-46A2-8EA7-CF7773FEF066}"/>
              </c:ext>
            </c:extLst>
          </c:dPt>
          <c:dPt>
            <c:idx val="2"/>
            <c:bubble3D val="0"/>
            <c:spPr>
              <a:solidFill>
                <a:srgbClr val="FF0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5-D64F-46A2-8EA7-CF7773FEF066}"/>
              </c:ext>
            </c:extLst>
          </c:dPt>
          <c:dLbls>
            <c:dLbl>
              <c:idx val="2"/>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tr-TR"/>
                </a:p>
              </c:txPr>
              <c:dLblPos val="inEnd"/>
              <c:showLegendKey val="0"/>
              <c:showVal val="1"/>
              <c:showCatName val="0"/>
              <c:showSerName val="0"/>
              <c:showPercent val="1"/>
              <c:showBubbleSize val="0"/>
              <c:extLst>
                <c:ext xmlns:c16="http://schemas.microsoft.com/office/drawing/2014/chart" uri="{C3380CC4-5D6E-409C-BE32-E72D297353CC}">
                  <c16:uniqueId val="{00000005-D64F-46A2-8EA7-CF7773FEF066}"/>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tr-TR"/>
              </a:p>
            </c:txPr>
            <c:dLblPos val="in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'TR (2)'!$A$38:$A$40</c:f>
              <c:strCache>
                <c:ptCount val="3"/>
                <c:pt idx="0">
                  <c:v>Sınıf 1</c:v>
                </c:pt>
                <c:pt idx="1">
                  <c:v>Sınıf 2</c:v>
                </c:pt>
                <c:pt idx="2">
                  <c:v>Sınıf 3</c:v>
                </c:pt>
              </c:strCache>
            </c:strRef>
          </c:cat>
          <c:val>
            <c:numRef>
              <c:f>'TR (2)'!$B$38:$B$40</c:f>
              <c:numCache>
                <c:formatCode>General</c:formatCode>
                <c:ptCount val="3"/>
                <c:pt idx="0">
                  <c:v>91</c:v>
                </c:pt>
                <c:pt idx="1">
                  <c:v>314</c:v>
                </c:pt>
                <c:pt idx="2">
                  <c:v>977</c:v>
                </c:pt>
              </c:numCache>
            </c:numRef>
          </c:val>
          <c:extLst>
            <c:ext xmlns:c16="http://schemas.microsoft.com/office/drawing/2014/chart" uri="{C3380CC4-5D6E-409C-BE32-E72D297353CC}">
              <c16:uniqueId val="{00000006-D64F-46A2-8EA7-CF7773FEF066}"/>
            </c:ext>
          </c:extLst>
        </c:ser>
        <c:dLbls>
          <c:dLblPos val="inEnd"/>
          <c:showLegendKey val="0"/>
          <c:showVal val="0"/>
          <c:showCatName val="0"/>
          <c:showSerName val="0"/>
          <c:showPercent val="1"/>
          <c:showBubbleSize val="0"/>
          <c:showLeaderLines val="1"/>
        </c:dLbls>
      </c:pie3DChart>
      <c:spPr>
        <a:noFill/>
        <a:ln>
          <a:noFill/>
        </a:ln>
        <a:effectLst/>
      </c:spPr>
    </c:plotArea>
    <c:legend>
      <c:legendPos val="b"/>
      <c:layout>
        <c:manualLayout>
          <c:xMode val="edge"/>
          <c:yMode val="edge"/>
          <c:x val="0.17424474539999962"/>
          <c:y val="0.69908364565534131"/>
          <c:w val="0.6700616985262835"/>
          <c:h val="7.7114427860696513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tr-TR"/>
        </a:p>
      </c:txPr>
    </c:legend>
    <c:plotVisOnly val="1"/>
    <c:dispBlanksAs val="gap"/>
    <c:showDLblsOverMax val="0"/>
  </c:chart>
  <c:spPr>
    <a:noFill/>
    <a:ln>
      <a:noFill/>
    </a:ln>
    <a:effectLst/>
  </c:spPr>
  <c:txPr>
    <a:bodyPr/>
    <a:lstStyle/>
    <a:p>
      <a:pPr>
        <a:defRPr/>
      </a:pPr>
      <a:endParaRPr lang="tr-T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4" Type="http://schemas.openxmlformats.org/officeDocument/2006/relationships/image" Target="../media/image12.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CB6501-5611-4232-BAA3-0CEB25829367}" type="doc">
      <dgm:prSet loTypeId="urn:microsoft.com/office/officeart/2005/8/layout/bProcess2" loCatId="process" qsTypeId="urn:microsoft.com/office/officeart/2005/8/quickstyle/simple1" qsCatId="simple" csTypeId="urn:microsoft.com/office/officeart/2005/8/colors/colorful2" csCatId="colorful"/>
      <dgm:spPr/>
      <dgm:t>
        <a:bodyPr/>
        <a:lstStyle/>
        <a:p>
          <a:endParaRPr lang="en-US"/>
        </a:p>
      </dgm:t>
    </dgm:pt>
    <dgm:pt modelId="{2513B42A-CC2D-4F08-A39D-381365B1A737}">
      <dgm:prSet/>
      <dgm:spPr/>
      <dgm:t>
        <a:bodyPr/>
        <a:lstStyle/>
        <a:p>
          <a:r>
            <a:rPr lang="tr-TR" dirty="0"/>
            <a:t>Su kalitesinin en belirgin ölçütlerinden biri de </a:t>
          </a:r>
          <a:r>
            <a:rPr lang="tr-TR" b="1" i="1" u="sng" dirty="0"/>
            <a:t>Nitrat</a:t>
          </a:r>
          <a:r>
            <a:rPr lang="tr-TR" dirty="0"/>
            <a:t> konsantrasyonundaki artışa bağlı kirlenmedir</a:t>
          </a:r>
          <a:endParaRPr lang="en-US" dirty="0"/>
        </a:p>
      </dgm:t>
    </dgm:pt>
    <dgm:pt modelId="{25776088-ED74-4329-9166-9597198E91DD}" type="parTrans" cxnId="{C652EBC4-C5A3-48AB-9D26-C263A2FE0310}">
      <dgm:prSet/>
      <dgm:spPr/>
      <dgm:t>
        <a:bodyPr/>
        <a:lstStyle/>
        <a:p>
          <a:endParaRPr lang="en-US"/>
        </a:p>
      </dgm:t>
    </dgm:pt>
    <dgm:pt modelId="{C22ED3FD-9B3B-419F-B0EC-D76B89963A73}" type="sibTrans" cxnId="{C652EBC4-C5A3-48AB-9D26-C263A2FE0310}">
      <dgm:prSet/>
      <dgm:spPr/>
      <dgm:t>
        <a:bodyPr/>
        <a:lstStyle/>
        <a:p>
          <a:endParaRPr lang="en-US"/>
        </a:p>
      </dgm:t>
    </dgm:pt>
    <dgm:pt modelId="{EBF9A09C-9ECD-4C3D-9F78-E44E528B7B34}">
      <dgm:prSet/>
      <dgm:spPr/>
      <dgm:t>
        <a:bodyPr/>
        <a:lstStyle/>
        <a:p>
          <a:r>
            <a:rPr lang="tr-TR"/>
            <a:t>Tarım alanlarında en yüksek kirletici faktörü </a:t>
          </a:r>
          <a:r>
            <a:rPr lang="tr-TR" b="1" i="1" u="sng"/>
            <a:t>aşırı ve plansız azotlu gübre </a:t>
          </a:r>
          <a:r>
            <a:rPr lang="tr-TR"/>
            <a:t>uygulamalarından ve </a:t>
          </a:r>
          <a:r>
            <a:rPr lang="tr-TR" b="1" i="1" u="sng"/>
            <a:t>kontrolsüz yürütülen hayvancılık faaliyetlerinden </a:t>
          </a:r>
          <a:r>
            <a:rPr lang="tr-TR"/>
            <a:t>ileri gelmektedir</a:t>
          </a:r>
          <a:endParaRPr lang="en-US"/>
        </a:p>
      </dgm:t>
    </dgm:pt>
    <dgm:pt modelId="{3888783C-D0D5-4C3D-A771-0768A10F7478}" type="parTrans" cxnId="{68A998C6-0820-47D0-8920-715ACB4079CF}">
      <dgm:prSet/>
      <dgm:spPr/>
      <dgm:t>
        <a:bodyPr/>
        <a:lstStyle/>
        <a:p>
          <a:endParaRPr lang="en-US"/>
        </a:p>
      </dgm:t>
    </dgm:pt>
    <dgm:pt modelId="{68CCCEB2-0895-4092-8DD4-D50590F28D48}" type="sibTrans" cxnId="{68A998C6-0820-47D0-8920-715ACB4079CF}">
      <dgm:prSet/>
      <dgm:spPr/>
      <dgm:t>
        <a:bodyPr/>
        <a:lstStyle/>
        <a:p>
          <a:endParaRPr lang="en-US"/>
        </a:p>
      </dgm:t>
    </dgm:pt>
    <dgm:pt modelId="{CBBE6D89-37B0-49F0-844A-475DF5BA506B}" type="pres">
      <dgm:prSet presAssocID="{14CB6501-5611-4232-BAA3-0CEB25829367}" presName="diagram" presStyleCnt="0">
        <dgm:presLayoutVars>
          <dgm:dir/>
          <dgm:resizeHandles/>
        </dgm:presLayoutVars>
      </dgm:prSet>
      <dgm:spPr/>
    </dgm:pt>
    <dgm:pt modelId="{B421C626-4736-46AF-82CD-B82C4BD9C726}" type="pres">
      <dgm:prSet presAssocID="{2513B42A-CC2D-4F08-A39D-381365B1A737}" presName="firstNode" presStyleLbl="node1" presStyleIdx="0" presStyleCnt="2">
        <dgm:presLayoutVars>
          <dgm:bulletEnabled val="1"/>
        </dgm:presLayoutVars>
      </dgm:prSet>
      <dgm:spPr/>
    </dgm:pt>
    <dgm:pt modelId="{DB042D0C-9A2C-48C6-966B-4F8899ED8238}" type="pres">
      <dgm:prSet presAssocID="{C22ED3FD-9B3B-419F-B0EC-D76B89963A73}" presName="sibTrans" presStyleLbl="sibTrans2D1" presStyleIdx="0" presStyleCnt="1"/>
      <dgm:spPr/>
    </dgm:pt>
    <dgm:pt modelId="{055B54E3-44B0-4BA0-8E7D-0E0CB1138C23}" type="pres">
      <dgm:prSet presAssocID="{EBF9A09C-9ECD-4C3D-9F78-E44E528B7B34}" presName="lastNode" presStyleLbl="node1" presStyleIdx="1" presStyleCnt="2">
        <dgm:presLayoutVars>
          <dgm:bulletEnabled val="1"/>
        </dgm:presLayoutVars>
      </dgm:prSet>
      <dgm:spPr/>
    </dgm:pt>
  </dgm:ptLst>
  <dgm:cxnLst>
    <dgm:cxn modelId="{53323034-6229-4933-962F-1D4DB0944240}" type="presOf" srcId="{C22ED3FD-9B3B-419F-B0EC-D76B89963A73}" destId="{DB042D0C-9A2C-48C6-966B-4F8899ED8238}" srcOrd="0" destOrd="0" presId="urn:microsoft.com/office/officeart/2005/8/layout/bProcess2"/>
    <dgm:cxn modelId="{9347543C-E0D7-4A39-9E4B-2AD1B4946A63}" type="presOf" srcId="{2513B42A-CC2D-4F08-A39D-381365B1A737}" destId="{B421C626-4736-46AF-82CD-B82C4BD9C726}" srcOrd="0" destOrd="0" presId="urn:microsoft.com/office/officeart/2005/8/layout/bProcess2"/>
    <dgm:cxn modelId="{FE69075E-83B8-48BE-964C-62A854C13CB0}" type="presOf" srcId="{14CB6501-5611-4232-BAA3-0CEB25829367}" destId="{CBBE6D89-37B0-49F0-844A-475DF5BA506B}" srcOrd="0" destOrd="0" presId="urn:microsoft.com/office/officeart/2005/8/layout/bProcess2"/>
    <dgm:cxn modelId="{C00D9442-A603-478A-BAFB-C133629B027B}" type="presOf" srcId="{EBF9A09C-9ECD-4C3D-9F78-E44E528B7B34}" destId="{055B54E3-44B0-4BA0-8E7D-0E0CB1138C23}" srcOrd="0" destOrd="0" presId="urn:microsoft.com/office/officeart/2005/8/layout/bProcess2"/>
    <dgm:cxn modelId="{C652EBC4-C5A3-48AB-9D26-C263A2FE0310}" srcId="{14CB6501-5611-4232-BAA3-0CEB25829367}" destId="{2513B42A-CC2D-4F08-A39D-381365B1A737}" srcOrd="0" destOrd="0" parTransId="{25776088-ED74-4329-9166-9597198E91DD}" sibTransId="{C22ED3FD-9B3B-419F-B0EC-D76B89963A73}"/>
    <dgm:cxn modelId="{68A998C6-0820-47D0-8920-715ACB4079CF}" srcId="{14CB6501-5611-4232-BAA3-0CEB25829367}" destId="{EBF9A09C-9ECD-4C3D-9F78-E44E528B7B34}" srcOrd="1" destOrd="0" parTransId="{3888783C-D0D5-4C3D-A771-0768A10F7478}" sibTransId="{68CCCEB2-0895-4092-8DD4-D50590F28D48}"/>
    <dgm:cxn modelId="{FEDC3FCD-569A-463A-A7F6-6D38950FE9B2}" type="presParOf" srcId="{CBBE6D89-37B0-49F0-844A-475DF5BA506B}" destId="{B421C626-4736-46AF-82CD-B82C4BD9C726}" srcOrd="0" destOrd="0" presId="urn:microsoft.com/office/officeart/2005/8/layout/bProcess2"/>
    <dgm:cxn modelId="{08FA6234-3B26-4325-A9E7-3991ECF6B416}" type="presParOf" srcId="{CBBE6D89-37B0-49F0-844A-475DF5BA506B}" destId="{DB042D0C-9A2C-48C6-966B-4F8899ED8238}" srcOrd="1" destOrd="0" presId="urn:microsoft.com/office/officeart/2005/8/layout/bProcess2"/>
    <dgm:cxn modelId="{83D8F5B3-69C5-4A4F-90B0-005776C5C894}" type="presParOf" srcId="{CBBE6D89-37B0-49F0-844A-475DF5BA506B}" destId="{055B54E3-44B0-4BA0-8E7D-0E0CB1138C23}" srcOrd="2"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algn="l"/>
          <a:r>
            <a:rPr lang="tr-TR" sz="1400" b="0" dirty="0"/>
            <a:t>T.2.1.7 Yüksek oranda yağış alan veya sulama yapılan topraklarda, azotu nitrat formunda içeren gübreler, yıkanma riski yüksek olduğundan bölünerek uygulanmalıdır</a:t>
          </a:r>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custT="1"/>
      <dgm:spPr/>
      <dgm:t>
        <a:bodyPr/>
        <a:lstStyle/>
        <a:p>
          <a:r>
            <a:rPr lang="tr-TR" sz="2000" dirty="0"/>
            <a:t>Beyan esası (sulama sistemi kontrolü)</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AC9672B-E754-46E9-A884-B70BB1665DEA}">
      <dgm:prSet phldrT="[Metin]" custT="1"/>
      <dgm:spPr/>
      <dgm:t>
        <a:bodyPr/>
        <a:lstStyle/>
        <a:p>
          <a:pPr algn="l"/>
          <a:r>
            <a:rPr lang="tr-TR" sz="1400" b="0" dirty="0"/>
            <a:t>T.2.1.8 Azotlu gübreler yetiştirme dönemi boyunca uygun miktarlarda bölünerek uygulanmalıdır</a:t>
          </a:r>
        </a:p>
      </dgm:t>
    </dgm:pt>
    <dgm:pt modelId="{0793FA84-6BF1-48D3-9D1E-4DC75C3A0B9D}" type="parTrans" cxnId="{AC530B4D-36F3-4A45-BE0F-1E5CE37A2875}">
      <dgm:prSet/>
      <dgm:spPr/>
      <dgm:t>
        <a:bodyPr/>
        <a:lstStyle/>
        <a:p>
          <a:endParaRPr lang="tr-TR"/>
        </a:p>
      </dgm:t>
    </dgm:pt>
    <dgm:pt modelId="{1FBAD277-FB51-4069-887A-B160C6F9733F}" type="sibTrans" cxnId="{AC530B4D-36F3-4A45-BE0F-1E5CE37A2875}">
      <dgm:prSet/>
      <dgm:spPr/>
      <dgm:t>
        <a:bodyPr/>
        <a:lstStyle/>
        <a:p>
          <a:endParaRPr lang="tr-TR"/>
        </a:p>
      </dgm:t>
    </dgm:pt>
    <dgm:pt modelId="{E9FB7F0A-7F21-4A5C-B6C8-BB2606D673E4}">
      <dgm:prSet phldrT="[Metin]" custT="1"/>
      <dgm:spPr/>
      <dgm:t>
        <a:bodyPr/>
        <a:lstStyle/>
        <a:p>
          <a:r>
            <a:rPr lang="tr-TR" sz="2000" dirty="0"/>
            <a:t>Beyan esası(sulama sistemi kontrolü)</a:t>
          </a:r>
        </a:p>
      </dgm:t>
    </dgm:pt>
    <dgm:pt modelId="{98DA1D05-D5BE-4F19-A02E-0BAFAA5C68E4}" type="parTrans" cxnId="{63423757-3D50-40C7-9FD9-24BEB2897DEA}">
      <dgm:prSet/>
      <dgm:spPr/>
      <dgm:t>
        <a:bodyPr/>
        <a:lstStyle/>
        <a:p>
          <a:endParaRPr lang="tr-TR"/>
        </a:p>
      </dgm:t>
    </dgm:pt>
    <dgm:pt modelId="{3C3A0B7A-5A8A-40C9-AC8E-34572B7E25E0}" type="sibTrans" cxnId="{63423757-3D50-40C7-9FD9-24BEB2897DEA}">
      <dgm:prSet/>
      <dgm:spPr/>
      <dgm:t>
        <a:bodyPr/>
        <a:lstStyle/>
        <a:p>
          <a:endParaRPr lang="tr-TR"/>
        </a:p>
      </dgm:t>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2">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2">
        <dgm:presLayoutVars>
          <dgm:bulletEnabled val="1"/>
        </dgm:presLayoutVars>
      </dgm:prSet>
      <dgm:spPr/>
    </dgm:pt>
    <dgm:pt modelId="{A761C32C-BBEF-4D95-8A49-99D3D34E87E6}" type="pres">
      <dgm:prSet presAssocID="{95DB3307-294E-4D45-950D-DF65CAFA36F4}" presName="sp" presStyleCnt="0"/>
      <dgm:spPr/>
    </dgm:pt>
    <dgm:pt modelId="{080C98F3-C853-469E-843E-0E95E2A792AF}" type="pres">
      <dgm:prSet presAssocID="{9AC9672B-E754-46E9-A884-B70BB1665DEA}" presName="linNode" presStyleCnt="0"/>
      <dgm:spPr/>
    </dgm:pt>
    <dgm:pt modelId="{79A82A40-B10B-4C2E-9938-02A7A4528A02}" type="pres">
      <dgm:prSet presAssocID="{9AC9672B-E754-46E9-A884-B70BB1665DEA}" presName="parentText" presStyleLbl="node1" presStyleIdx="1" presStyleCnt="2">
        <dgm:presLayoutVars>
          <dgm:chMax val="1"/>
          <dgm:bulletEnabled val="1"/>
        </dgm:presLayoutVars>
      </dgm:prSet>
      <dgm:spPr/>
    </dgm:pt>
    <dgm:pt modelId="{D71E1604-41E5-4D9B-8EC8-B24FEB3DE535}" type="pres">
      <dgm:prSet presAssocID="{9AC9672B-E754-46E9-A884-B70BB1665DEA}" presName="descendantText" presStyleLbl="alignAccFollowNode1" presStyleIdx="1" presStyleCnt="2">
        <dgm:presLayoutVars>
          <dgm:bulletEnabled val="1"/>
        </dgm:presLayoutVars>
      </dgm:prSet>
      <dgm:spPr/>
    </dgm:pt>
  </dgm:ptLst>
  <dgm:cxnLst>
    <dgm:cxn modelId="{DA44B604-7CEB-4B8D-A326-3232E456779C}" type="presOf" srcId="{9AC9672B-E754-46E9-A884-B70BB1665DEA}" destId="{79A82A40-B10B-4C2E-9938-02A7A4528A02}" srcOrd="0" destOrd="0" presId="urn:microsoft.com/office/officeart/2005/8/layout/vList5"/>
    <dgm:cxn modelId="{4011A563-46AC-473C-92D7-4732CD889E71}" type="presOf" srcId="{5F96FFAF-823B-497D-95FE-8E4C933A6E61}" destId="{5A903493-4AC5-4465-9CA6-D19FE6F7F63C}" srcOrd="0" destOrd="0" presId="urn:microsoft.com/office/officeart/2005/8/layout/vList5"/>
    <dgm:cxn modelId="{843DC84B-2F2B-4F50-95B4-16C8271A5D3F}" type="presOf" srcId="{E9FB7F0A-7F21-4A5C-B6C8-BB2606D673E4}" destId="{D71E1604-41E5-4D9B-8EC8-B24FEB3DE535}" srcOrd="0" destOrd="0" presId="urn:microsoft.com/office/officeart/2005/8/layout/vList5"/>
    <dgm:cxn modelId="{AC530B4D-36F3-4A45-BE0F-1E5CE37A2875}" srcId="{5F96FFAF-823B-497D-95FE-8E4C933A6E61}" destId="{9AC9672B-E754-46E9-A884-B70BB1665DEA}" srcOrd="1" destOrd="0" parTransId="{0793FA84-6BF1-48D3-9D1E-4DC75C3A0B9D}" sibTransId="{1FBAD277-FB51-4069-887A-B160C6F9733F}"/>
    <dgm:cxn modelId="{63423757-3D50-40C7-9FD9-24BEB2897DEA}" srcId="{9AC9672B-E754-46E9-A884-B70BB1665DEA}" destId="{E9FB7F0A-7F21-4A5C-B6C8-BB2606D673E4}" srcOrd="0" destOrd="0" parTransId="{98DA1D05-D5BE-4F19-A02E-0BAFAA5C68E4}" sibTransId="{3C3A0B7A-5A8A-40C9-AC8E-34572B7E25E0}"/>
    <dgm:cxn modelId="{83B73080-083C-4BE1-860D-B71894442EC7}" srcId="{5F96FFAF-823B-497D-95FE-8E4C933A6E61}" destId="{075C9125-247F-4739-A171-B11F6E9C2600}" srcOrd="0" destOrd="0" parTransId="{8FD0D0BA-3CAD-49E5-B8A6-AA9CA7209567}" sibTransId="{95DB3307-294E-4D45-950D-DF65CAFA36F4}"/>
    <dgm:cxn modelId="{918B6C81-A28B-47F6-BFBA-E4170BD193AD}" type="presOf" srcId="{075C9125-247F-4739-A171-B11F6E9C2600}" destId="{E2B362A0-F547-4E3C-9691-479E9DB339F9}" srcOrd="0" destOrd="0" presId="urn:microsoft.com/office/officeart/2005/8/layout/vList5"/>
    <dgm:cxn modelId="{0A502F83-0BAA-4A9B-BAD2-050AE3422BD6}" srcId="{075C9125-247F-4739-A171-B11F6E9C2600}" destId="{191D09C0-995C-4C12-BC29-8B9ACE386E8A}" srcOrd="0" destOrd="0" parTransId="{5A7D4E16-4712-472C-90CA-DF04F9FB6B66}" sibTransId="{89E95FF7-E053-4C0B-AF69-2235793ADDD1}"/>
    <dgm:cxn modelId="{62FE79BB-EF17-46CD-9C6C-BE909C2EB89F}" type="presOf" srcId="{191D09C0-995C-4C12-BC29-8B9ACE386E8A}" destId="{F511A3E0-910B-4A04-BCB0-9A48EC6D73FE}" srcOrd="0" destOrd="0" presId="urn:microsoft.com/office/officeart/2005/8/layout/vList5"/>
    <dgm:cxn modelId="{F5079B3B-E037-48D4-94C9-97B3A459E2F2}" type="presParOf" srcId="{5A903493-4AC5-4465-9CA6-D19FE6F7F63C}" destId="{BECB3F2B-BF26-4D43-98F8-EC3369451A15}" srcOrd="0" destOrd="0" presId="urn:microsoft.com/office/officeart/2005/8/layout/vList5"/>
    <dgm:cxn modelId="{63A8DFA1-CDDE-4C25-861F-AE4D30A271C0}" type="presParOf" srcId="{BECB3F2B-BF26-4D43-98F8-EC3369451A15}" destId="{E2B362A0-F547-4E3C-9691-479E9DB339F9}" srcOrd="0" destOrd="0" presId="urn:microsoft.com/office/officeart/2005/8/layout/vList5"/>
    <dgm:cxn modelId="{03F49401-0991-4E4B-80B4-075CF79B71C1}" type="presParOf" srcId="{BECB3F2B-BF26-4D43-98F8-EC3369451A15}" destId="{F511A3E0-910B-4A04-BCB0-9A48EC6D73FE}" srcOrd="1" destOrd="0" presId="urn:microsoft.com/office/officeart/2005/8/layout/vList5"/>
    <dgm:cxn modelId="{5D462A44-9AAA-48F5-94A7-BEB8EA66B8BB}" type="presParOf" srcId="{5A903493-4AC5-4465-9CA6-D19FE6F7F63C}" destId="{A761C32C-BBEF-4D95-8A49-99D3D34E87E6}" srcOrd="1" destOrd="0" presId="urn:microsoft.com/office/officeart/2005/8/layout/vList5"/>
    <dgm:cxn modelId="{0A80CCD5-4DFA-4E3F-BC91-F652A4B7D820}" type="presParOf" srcId="{5A903493-4AC5-4465-9CA6-D19FE6F7F63C}" destId="{080C98F3-C853-469E-843E-0E95E2A792AF}" srcOrd="2" destOrd="0" presId="urn:microsoft.com/office/officeart/2005/8/layout/vList5"/>
    <dgm:cxn modelId="{FDF939BA-A674-47FD-87B7-4E9E4F00F8CF}" type="presParOf" srcId="{080C98F3-C853-469E-843E-0E95E2A792AF}" destId="{79A82A40-B10B-4C2E-9938-02A7A4528A02}" srcOrd="0" destOrd="0" presId="urn:microsoft.com/office/officeart/2005/8/layout/vList5"/>
    <dgm:cxn modelId="{C78E5316-4F45-499A-B72B-FE81B4D8AD66}" type="presParOf" srcId="{080C98F3-C853-469E-843E-0E95E2A792AF}" destId="{D71E1604-41E5-4D9B-8EC8-B24FEB3DE53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algn="l"/>
          <a:r>
            <a:rPr lang="tr-TR" sz="1400" b="0" dirty="0"/>
            <a:t>T.2.4.1 Akarsular, su yatakları gibi su kaynakları boyunca uzanan arazilerde engebeli bir yüzey oluşturularak veya şerit halinde bitkili bir arazi parçası bırakılarak gübrelerin su ile yıkanıp su kaynaklarına ulaşması engellenmelidir</a:t>
          </a:r>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custT="1"/>
      <dgm:spPr/>
      <dgm:t>
        <a:bodyPr/>
        <a:lstStyle/>
        <a:p>
          <a:r>
            <a:rPr lang="tr-TR" sz="2000" dirty="0"/>
            <a:t>Tampon bölge kalınlığı</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AC9672B-E754-46E9-A884-B70BB1665DEA}">
      <dgm:prSet phldrT="[Metin]" custT="1"/>
      <dgm:spPr/>
      <dgm:t>
        <a:bodyPr/>
        <a:lstStyle/>
        <a:p>
          <a:pPr algn="l"/>
          <a:r>
            <a:rPr lang="tr-TR" sz="1400" b="0" dirty="0"/>
            <a:t>T.2.4.2 Her çeşit gübre uygulaması için, eğimi %12’den az ve %12’den fazla olan arazilerde, gübre uygulama alanı ile su kaynakları arasında bırakılması gereken mesafelere uyulmalıdır</a:t>
          </a:r>
        </a:p>
      </dgm:t>
    </dgm:pt>
    <dgm:pt modelId="{0793FA84-6BF1-48D3-9D1E-4DC75C3A0B9D}" type="parTrans" cxnId="{AC530B4D-36F3-4A45-BE0F-1E5CE37A2875}">
      <dgm:prSet/>
      <dgm:spPr/>
      <dgm:t>
        <a:bodyPr/>
        <a:lstStyle/>
        <a:p>
          <a:endParaRPr lang="tr-TR"/>
        </a:p>
      </dgm:t>
    </dgm:pt>
    <dgm:pt modelId="{1FBAD277-FB51-4069-887A-B160C6F9733F}" type="sibTrans" cxnId="{AC530B4D-36F3-4A45-BE0F-1E5CE37A2875}">
      <dgm:prSet/>
      <dgm:spPr/>
      <dgm:t>
        <a:bodyPr/>
        <a:lstStyle/>
        <a:p>
          <a:endParaRPr lang="tr-TR"/>
        </a:p>
      </dgm:t>
    </dgm:pt>
    <dgm:pt modelId="{E9FB7F0A-7F21-4A5C-B6C8-BB2606D673E4}">
      <dgm:prSet phldrT="[Metin]" custT="1"/>
      <dgm:spPr/>
      <dgm:t>
        <a:bodyPr/>
        <a:lstStyle/>
        <a:p>
          <a:r>
            <a:rPr lang="tr-TR" sz="2000" dirty="0"/>
            <a:t>Tampon bölge kalınlığı</a:t>
          </a:r>
        </a:p>
      </dgm:t>
    </dgm:pt>
    <dgm:pt modelId="{98DA1D05-D5BE-4F19-A02E-0BAFAA5C68E4}" type="parTrans" cxnId="{63423757-3D50-40C7-9FD9-24BEB2897DEA}">
      <dgm:prSet/>
      <dgm:spPr/>
      <dgm:t>
        <a:bodyPr/>
        <a:lstStyle/>
        <a:p>
          <a:endParaRPr lang="tr-TR"/>
        </a:p>
      </dgm:t>
    </dgm:pt>
    <dgm:pt modelId="{3C3A0B7A-5A8A-40C9-AC8E-34572B7E25E0}" type="sibTrans" cxnId="{63423757-3D50-40C7-9FD9-24BEB2897DEA}">
      <dgm:prSet/>
      <dgm:spPr/>
      <dgm:t>
        <a:bodyPr/>
        <a:lstStyle/>
        <a:p>
          <a:endParaRPr lang="tr-TR"/>
        </a:p>
      </dgm:t>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2">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2">
        <dgm:presLayoutVars>
          <dgm:bulletEnabled val="1"/>
        </dgm:presLayoutVars>
      </dgm:prSet>
      <dgm:spPr/>
    </dgm:pt>
    <dgm:pt modelId="{A761C32C-BBEF-4D95-8A49-99D3D34E87E6}" type="pres">
      <dgm:prSet presAssocID="{95DB3307-294E-4D45-950D-DF65CAFA36F4}" presName="sp" presStyleCnt="0"/>
      <dgm:spPr/>
    </dgm:pt>
    <dgm:pt modelId="{080C98F3-C853-469E-843E-0E95E2A792AF}" type="pres">
      <dgm:prSet presAssocID="{9AC9672B-E754-46E9-A884-B70BB1665DEA}" presName="linNode" presStyleCnt="0"/>
      <dgm:spPr/>
    </dgm:pt>
    <dgm:pt modelId="{79A82A40-B10B-4C2E-9938-02A7A4528A02}" type="pres">
      <dgm:prSet presAssocID="{9AC9672B-E754-46E9-A884-B70BB1665DEA}" presName="parentText" presStyleLbl="node1" presStyleIdx="1" presStyleCnt="2">
        <dgm:presLayoutVars>
          <dgm:chMax val="1"/>
          <dgm:bulletEnabled val="1"/>
        </dgm:presLayoutVars>
      </dgm:prSet>
      <dgm:spPr/>
    </dgm:pt>
    <dgm:pt modelId="{D71E1604-41E5-4D9B-8EC8-B24FEB3DE535}" type="pres">
      <dgm:prSet presAssocID="{9AC9672B-E754-46E9-A884-B70BB1665DEA}" presName="descendantText" presStyleLbl="alignAccFollowNode1" presStyleIdx="1" presStyleCnt="2">
        <dgm:presLayoutVars>
          <dgm:bulletEnabled val="1"/>
        </dgm:presLayoutVars>
      </dgm:prSet>
      <dgm:spPr/>
    </dgm:pt>
  </dgm:ptLst>
  <dgm:cxnLst>
    <dgm:cxn modelId="{2396EE2C-C4C6-4F39-A671-70088F3F2722}" type="presOf" srcId="{5F96FFAF-823B-497D-95FE-8E4C933A6E61}" destId="{5A903493-4AC5-4465-9CA6-D19FE6F7F63C}" srcOrd="0" destOrd="0" presId="urn:microsoft.com/office/officeart/2005/8/layout/vList5"/>
    <dgm:cxn modelId="{AC530B4D-36F3-4A45-BE0F-1E5CE37A2875}" srcId="{5F96FFAF-823B-497D-95FE-8E4C933A6E61}" destId="{9AC9672B-E754-46E9-A884-B70BB1665DEA}" srcOrd="1" destOrd="0" parTransId="{0793FA84-6BF1-48D3-9D1E-4DC75C3A0B9D}" sibTransId="{1FBAD277-FB51-4069-887A-B160C6F9733F}"/>
    <dgm:cxn modelId="{63423757-3D50-40C7-9FD9-24BEB2897DEA}" srcId="{9AC9672B-E754-46E9-A884-B70BB1665DEA}" destId="{E9FB7F0A-7F21-4A5C-B6C8-BB2606D673E4}" srcOrd="0" destOrd="0" parTransId="{98DA1D05-D5BE-4F19-A02E-0BAFAA5C68E4}" sibTransId="{3C3A0B7A-5A8A-40C9-AC8E-34572B7E25E0}"/>
    <dgm:cxn modelId="{048D7577-6E0D-47F2-9AC7-494B04BE29F2}" type="presOf" srcId="{075C9125-247F-4739-A171-B11F6E9C2600}" destId="{E2B362A0-F547-4E3C-9691-479E9DB339F9}" srcOrd="0" destOrd="0" presId="urn:microsoft.com/office/officeart/2005/8/layout/vList5"/>
    <dgm:cxn modelId="{83B73080-083C-4BE1-860D-B71894442EC7}" srcId="{5F96FFAF-823B-497D-95FE-8E4C933A6E61}" destId="{075C9125-247F-4739-A171-B11F6E9C2600}" srcOrd="0" destOrd="0" parTransId="{8FD0D0BA-3CAD-49E5-B8A6-AA9CA7209567}" sibTransId="{95DB3307-294E-4D45-950D-DF65CAFA36F4}"/>
    <dgm:cxn modelId="{7C0BB080-7681-4260-9046-F55237822E54}" type="presOf" srcId="{9AC9672B-E754-46E9-A884-B70BB1665DEA}" destId="{79A82A40-B10B-4C2E-9938-02A7A4528A02}" srcOrd="0" destOrd="0" presId="urn:microsoft.com/office/officeart/2005/8/layout/vList5"/>
    <dgm:cxn modelId="{0A502F83-0BAA-4A9B-BAD2-050AE3422BD6}" srcId="{075C9125-247F-4739-A171-B11F6E9C2600}" destId="{191D09C0-995C-4C12-BC29-8B9ACE386E8A}" srcOrd="0" destOrd="0" parTransId="{5A7D4E16-4712-472C-90CA-DF04F9FB6B66}" sibTransId="{89E95FF7-E053-4C0B-AF69-2235793ADDD1}"/>
    <dgm:cxn modelId="{CC89948A-7F1D-4AFC-A0C6-D12F2B57061A}" type="presOf" srcId="{E9FB7F0A-7F21-4A5C-B6C8-BB2606D673E4}" destId="{D71E1604-41E5-4D9B-8EC8-B24FEB3DE535}" srcOrd="0" destOrd="0" presId="urn:microsoft.com/office/officeart/2005/8/layout/vList5"/>
    <dgm:cxn modelId="{65EAE7B8-46B0-4485-8AE9-AD427658A35B}" type="presOf" srcId="{191D09C0-995C-4C12-BC29-8B9ACE386E8A}" destId="{F511A3E0-910B-4A04-BCB0-9A48EC6D73FE}" srcOrd="0" destOrd="0" presId="urn:microsoft.com/office/officeart/2005/8/layout/vList5"/>
    <dgm:cxn modelId="{493C314A-F6B5-460F-89E8-117039DACECC}" type="presParOf" srcId="{5A903493-4AC5-4465-9CA6-D19FE6F7F63C}" destId="{BECB3F2B-BF26-4D43-98F8-EC3369451A15}" srcOrd="0" destOrd="0" presId="urn:microsoft.com/office/officeart/2005/8/layout/vList5"/>
    <dgm:cxn modelId="{D98ABF01-0850-4BF4-97B9-E3957672887B}" type="presParOf" srcId="{BECB3F2B-BF26-4D43-98F8-EC3369451A15}" destId="{E2B362A0-F547-4E3C-9691-479E9DB339F9}" srcOrd="0" destOrd="0" presId="urn:microsoft.com/office/officeart/2005/8/layout/vList5"/>
    <dgm:cxn modelId="{68C482F3-393E-41EF-BCB0-AB17537C66FF}" type="presParOf" srcId="{BECB3F2B-BF26-4D43-98F8-EC3369451A15}" destId="{F511A3E0-910B-4A04-BCB0-9A48EC6D73FE}" srcOrd="1" destOrd="0" presId="urn:microsoft.com/office/officeart/2005/8/layout/vList5"/>
    <dgm:cxn modelId="{AD198600-E436-4E08-81B0-FA1319D0239C}" type="presParOf" srcId="{5A903493-4AC5-4465-9CA6-D19FE6F7F63C}" destId="{A761C32C-BBEF-4D95-8A49-99D3D34E87E6}" srcOrd="1" destOrd="0" presId="urn:microsoft.com/office/officeart/2005/8/layout/vList5"/>
    <dgm:cxn modelId="{004E149C-0F5F-4CD4-9D67-8158AF42E29D}" type="presParOf" srcId="{5A903493-4AC5-4465-9CA6-D19FE6F7F63C}" destId="{080C98F3-C853-469E-843E-0E95E2A792AF}" srcOrd="2" destOrd="0" presId="urn:microsoft.com/office/officeart/2005/8/layout/vList5"/>
    <dgm:cxn modelId="{7CCB2968-E8BD-4106-AFD7-53AA1684103E}" type="presParOf" srcId="{080C98F3-C853-469E-843E-0E95E2A792AF}" destId="{79A82A40-B10B-4C2E-9938-02A7A4528A02}" srcOrd="0" destOrd="0" presId="urn:microsoft.com/office/officeart/2005/8/layout/vList5"/>
    <dgm:cxn modelId="{68975B6E-B722-48F0-98FF-FF1DF54BD9D8}" type="presParOf" srcId="{080C98F3-C853-469E-843E-0E95E2A792AF}" destId="{D71E1604-41E5-4D9B-8EC8-B24FEB3DE53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algn="l"/>
          <a:r>
            <a:rPr lang="tr-TR" sz="1400" b="0" dirty="0"/>
            <a:t>T.2.5.1 Eğimi %12’yi geçen tarım arazilerine hayvan gübresi uygulandığında uygulamadan sonra 12 saat içerisinde, eğim %12 den az ise 24 saat içerisinde toprakla karıştırılmalıdır</a:t>
          </a:r>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custT="1"/>
      <dgm:spPr/>
      <dgm:t>
        <a:bodyPr/>
        <a:lstStyle/>
        <a:p>
          <a:r>
            <a:rPr lang="tr-TR" sz="2000" dirty="0"/>
            <a:t>Toprak kesitinde gübre dağılımı</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AC9672B-E754-46E9-A884-B70BB1665DEA}">
      <dgm:prSet phldrT="[Metin]" custT="1"/>
      <dgm:spPr/>
      <dgm:t>
        <a:bodyPr/>
        <a:lstStyle/>
        <a:p>
          <a:pPr algn="l"/>
          <a:r>
            <a:rPr lang="tr-TR" sz="1400" b="0" dirty="0"/>
            <a:t>T.2.5.2 Eğimi %12’yi geçen tarım arazilerine hayvan gübresi uygulandığında uygulamadan sonra 12 saat içerisinde, eğim %12 den az ise 24 saat içerisinde toprakla karıştırılmalıdır</a:t>
          </a:r>
        </a:p>
      </dgm:t>
    </dgm:pt>
    <dgm:pt modelId="{0793FA84-6BF1-48D3-9D1E-4DC75C3A0B9D}" type="parTrans" cxnId="{AC530B4D-36F3-4A45-BE0F-1E5CE37A2875}">
      <dgm:prSet/>
      <dgm:spPr/>
      <dgm:t>
        <a:bodyPr/>
        <a:lstStyle/>
        <a:p>
          <a:endParaRPr lang="tr-TR"/>
        </a:p>
      </dgm:t>
    </dgm:pt>
    <dgm:pt modelId="{1FBAD277-FB51-4069-887A-B160C6F9733F}" type="sibTrans" cxnId="{AC530B4D-36F3-4A45-BE0F-1E5CE37A2875}">
      <dgm:prSet/>
      <dgm:spPr/>
      <dgm:t>
        <a:bodyPr/>
        <a:lstStyle/>
        <a:p>
          <a:endParaRPr lang="tr-TR"/>
        </a:p>
      </dgm:t>
    </dgm:pt>
    <dgm:pt modelId="{E9FB7F0A-7F21-4A5C-B6C8-BB2606D673E4}">
      <dgm:prSet phldrT="[Metin]" custT="1"/>
      <dgm:spPr/>
      <dgm:t>
        <a:bodyPr/>
        <a:lstStyle/>
        <a:p>
          <a:r>
            <a:rPr lang="tr-TR" sz="2000" dirty="0"/>
            <a:t>Toprak kesitinde gübre dağılımı</a:t>
          </a:r>
        </a:p>
      </dgm:t>
    </dgm:pt>
    <dgm:pt modelId="{98DA1D05-D5BE-4F19-A02E-0BAFAA5C68E4}" type="parTrans" cxnId="{63423757-3D50-40C7-9FD9-24BEB2897DEA}">
      <dgm:prSet/>
      <dgm:spPr/>
      <dgm:t>
        <a:bodyPr/>
        <a:lstStyle/>
        <a:p>
          <a:endParaRPr lang="tr-TR"/>
        </a:p>
      </dgm:t>
    </dgm:pt>
    <dgm:pt modelId="{3C3A0B7A-5A8A-40C9-AC8E-34572B7E25E0}" type="sibTrans" cxnId="{63423757-3D50-40C7-9FD9-24BEB2897DEA}">
      <dgm:prSet/>
      <dgm:spPr/>
      <dgm:t>
        <a:bodyPr/>
        <a:lstStyle/>
        <a:p>
          <a:endParaRPr lang="tr-TR"/>
        </a:p>
      </dgm:t>
    </dgm:pt>
    <dgm:pt modelId="{82555BAF-BBA9-412A-A033-99EBF14C3696}">
      <dgm:prSet phldrT="[Metin]" custT="1"/>
      <dgm:spPr/>
      <dgm:t>
        <a:bodyPr/>
        <a:lstStyle/>
        <a:p>
          <a:pPr algn="l"/>
          <a:r>
            <a:rPr lang="tr-TR" sz="1400" b="0" dirty="0"/>
            <a:t>T.2.5.3 Sıvı hayvan gübresi uygulanacaksa 6 saat içinde toprağa karıştırılmalı veya direkt toprak altına verilmelidir. Sıvı hayvan gübresi, eğimi %12’den fazla olan alanlara uygulanmamalıdır</a:t>
          </a:r>
        </a:p>
      </dgm:t>
    </dgm:pt>
    <dgm:pt modelId="{2738DB4E-1970-417C-986A-772FDE72C17C}" type="parTrans" cxnId="{EB5929B3-0941-4515-9C7E-C675259CF819}">
      <dgm:prSet/>
      <dgm:spPr/>
      <dgm:t>
        <a:bodyPr/>
        <a:lstStyle/>
        <a:p>
          <a:endParaRPr lang="tr-TR"/>
        </a:p>
      </dgm:t>
    </dgm:pt>
    <dgm:pt modelId="{747A087A-20EA-4B1E-9603-CFFB32062DAB}" type="sibTrans" cxnId="{EB5929B3-0941-4515-9C7E-C675259CF819}">
      <dgm:prSet/>
      <dgm:spPr/>
      <dgm:t>
        <a:bodyPr/>
        <a:lstStyle/>
        <a:p>
          <a:endParaRPr lang="tr-TR"/>
        </a:p>
      </dgm:t>
    </dgm:pt>
    <dgm:pt modelId="{015C06BC-0090-44CD-89A2-6E1B651CC680}">
      <dgm:prSet phldrT="[Metin]" custT="1"/>
      <dgm:spPr/>
      <dgm:t>
        <a:bodyPr/>
        <a:lstStyle/>
        <a:p>
          <a:r>
            <a:rPr lang="tr-TR" sz="2000" dirty="0"/>
            <a:t>Toprak kesitinde sızma </a:t>
          </a:r>
        </a:p>
      </dgm:t>
    </dgm:pt>
    <dgm:pt modelId="{09CE619B-30F7-4716-97CB-A0900A803BE2}" type="parTrans" cxnId="{1FCD5DA2-AFC2-4874-8A75-33F3CC36154A}">
      <dgm:prSet/>
      <dgm:spPr/>
      <dgm:t>
        <a:bodyPr/>
        <a:lstStyle/>
        <a:p>
          <a:endParaRPr lang="tr-TR"/>
        </a:p>
      </dgm:t>
    </dgm:pt>
    <dgm:pt modelId="{261349D0-7637-4981-B5C2-92DAFC64ED2D}" type="sibTrans" cxnId="{1FCD5DA2-AFC2-4874-8A75-33F3CC36154A}">
      <dgm:prSet/>
      <dgm:spPr/>
      <dgm:t>
        <a:bodyPr/>
        <a:lstStyle/>
        <a:p>
          <a:endParaRPr lang="tr-TR"/>
        </a:p>
      </dgm:t>
    </dgm:pt>
    <dgm:pt modelId="{84B687AD-1CE4-4FE2-9FAE-1675F63444F7}">
      <dgm:prSet custT="1"/>
      <dgm:spPr/>
      <dgm:t>
        <a:bodyPr/>
        <a:lstStyle/>
        <a:p>
          <a:r>
            <a:rPr lang="tr-TR" sz="2000" dirty="0"/>
            <a:t>Toprak yüzeyinde yayılma</a:t>
          </a:r>
        </a:p>
      </dgm:t>
    </dgm:pt>
    <dgm:pt modelId="{0DC0C293-FC6D-448F-AAE1-BFFF2D7B8836}" type="parTrans" cxnId="{B96D2914-F8F0-4385-926B-0D81E0A8A042}">
      <dgm:prSet/>
      <dgm:spPr/>
      <dgm:t>
        <a:bodyPr/>
        <a:lstStyle/>
        <a:p>
          <a:endParaRPr lang="tr-TR"/>
        </a:p>
      </dgm:t>
    </dgm:pt>
    <dgm:pt modelId="{101FB8C0-356C-4FCF-BB64-50E65BC7DEE6}" type="sibTrans" cxnId="{B96D2914-F8F0-4385-926B-0D81E0A8A042}">
      <dgm:prSet/>
      <dgm:spPr/>
      <dgm:t>
        <a:bodyPr/>
        <a:lstStyle/>
        <a:p>
          <a:endParaRPr lang="tr-TR"/>
        </a:p>
      </dgm:t>
    </dgm:pt>
    <dgm:pt modelId="{A8C46921-502D-4D3A-9DA6-5C782E9F607B}">
      <dgm:prSet custT="1"/>
      <dgm:spPr/>
      <dgm:t>
        <a:bodyPr/>
        <a:lstStyle/>
        <a:p>
          <a:r>
            <a:rPr lang="tr-TR" sz="2000" dirty="0"/>
            <a:t>Toprak yüzeyinde gübre hareketi</a:t>
          </a:r>
        </a:p>
      </dgm:t>
    </dgm:pt>
    <dgm:pt modelId="{51F4CA4C-198C-4A5C-9417-BA60A55FF9A4}" type="parTrans" cxnId="{782123DC-9244-4D02-88E6-562A764C4C8E}">
      <dgm:prSet/>
      <dgm:spPr/>
      <dgm:t>
        <a:bodyPr/>
        <a:lstStyle/>
        <a:p>
          <a:endParaRPr lang="tr-TR"/>
        </a:p>
      </dgm:t>
    </dgm:pt>
    <dgm:pt modelId="{17853BAF-4C5C-430B-A44A-0001D18E7E61}" type="sibTrans" cxnId="{782123DC-9244-4D02-88E6-562A764C4C8E}">
      <dgm:prSet/>
      <dgm:spPr/>
      <dgm:t>
        <a:bodyPr/>
        <a:lstStyle/>
        <a:p>
          <a:endParaRPr lang="tr-TR"/>
        </a:p>
      </dgm:t>
    </dgm:pt>
    <dgm:pt modelId="{A4985A04-F4D0-4237-A9C2-295D3E3ACB84}">
      <dgm:prSet custT="1"/>
      <dgm:spPr/>
      <dgm:t>
        <a:bodyPr/>
        <a:lstStyle/>
        <a:p>
          <a:r>
            <a:rPr lang="tr-TR" sz="2000" dirty="0"/>
            <a:t>Toprak yüzeyinde gübre hareketi</a:t>
          </a:r>
        </a:p>
      </dgm:t>
    </dgm:pt>
    <dgm:pt modelId="{179D803E-A8CD-4D1C-9528-EA0B3B2F6B60}" type="parTrans" cxnId="{97555C91-85FD-4513-9012-A3011555F8A6}">
      <dgm:prSet/>
      <dgm:spPr/>
      <dgm:t>
        <a:bodyPr/>
        <a:lstStyle/>
        <a:p>
          <a:endParaRPr lang="tr-TR"/>
        </a:p>
      </dgm:t>
    </dgm:pt>
    <dgm:pt modelId="{96E4989A-F262-46EC-A29C-1AB70D138325}" type="sibTrans" cxnId="{97555C91-85FD-4513-9012-A3011555F8A6}">
      <dgm:prSet/>
      <dgm:spPr/>
      <dgm:t>
        <a:bodyPr/>
        <a:lstStyle/>
        <a:p>
          <a:endParaRPr lang="tr-TR"/>
        </a:p>
      </dgm:t>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3">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3">
        <dgm:presLayoutVars>
          <dgm:bulletEnabled val="1"/>
        </dgm:presLayoutVars>
      </dgm:prSet>
      <dgm:spPr/>
    </dgm:pt>
    <dgm:pt modelId="{A761C32C-BBEF-4D95-8A49-99D3D34E87E6}" type="pres">
      <dgm:prSet presAssocID="{95DB3307-294E-4D45-950D-DF65CAFA36F4}" presName="sp" presStyleCnt="0"/>
      <dgm:spPr/>
    </dgm:pt>
    <dgm:pt modelId="{080C98F3-C853-469E-843E-0E95E2A792AF}" type="pres">
      <dgm:prSet presAssocID="{9AC9672B-E754-46E9-A884-B70BB1665DEA}" presName="linNode" presStyleCnt="0"/>
      <dgm:spPr/>
    </dgm:pt>
    <dgm:pt modelId="{79A82A40-B10B-4C2E-9938-02A7A4528A02}" type="pres">
      <dgm:prSet presAssocID="{9AC9672B-E754-46E9-A884-B70BB1665DEA}" presName="parentText" presStyleLbl="node1" presStyleIdx="1" presStyleCnt="3">
        <dgm:presLayoutVars>
          <dgm:chMax val="1"/>
          <dgm:bulletEnabled val="1"/>
        </dgm:presLayoutVars>
      </dgm:prSet>
      <dgm:spPr/>
    </dgm:pt>
    <dgm:pt modelId="{D71E1604-41E5-4D9B-8EC8-B24FEB3DE535}" type="pres">
      <dgm:prSet presAssocID="{9AC9672B-E754-46E9-A884-B70BB1665DEA}" presName="descendantText" presStyleLbl="alignAccFollowNode1" presStyleIdx="1" presStyleCnt="3">
        <dgm:presLayoutVars>
          <dgm:bulletEnabled val="1"/>
        </dgm:presLayoutVars>
      </dgm:prSet>
      <dgm:spPr/>
    </dgm:pt>
    <dgm:pt modelId="{EDB63EC3-F08F-4934-BCE8-5E1F92EDD87D}" type="pres">
      <dgm:prSet presAssocID="{1FBAD277-FB51-4069-887A-B160C6F9733F}" presName="sp" presStyleCnt="0"/>
      <dgm:spPr/>
    </dgm:pt>
    <dgm:pt modelId="{FB8826E6-9ADE-42DE-AFDE-97298C6FBD8D}" type="pres">
      <dgm:prSet presAssocID="{82555BAF-BBA9-412A-A033-99EBF14C3696}" presName="linNode" presStyleCnt="0"/>
      <dgm:spPr/>
    </dgm:pt>
    <dgm:pt modelId="{41FB556E-F57A-46F4-8DAF-F796B67D0739}" type="pres">
      <dgm:prSet presAssocID="{82555BAF-BBA9-412A-A033-99EBF14C3696}" presName="parentText" presStyleLbl="node1" presStyleIdx="2" presStyleCnt="3">
        <dgm:presLayoutVars>
          <dgm:chMax val="1"/>
          <dgm:bulletEnabled val="1"/>
        </dgm:presLayoutVars>
      </dgm:prSet>
      <dgm:spPr/>
    </dgm:pt>
    <dgm:pt modelId="{890BCE62-2DEB-48AA-8D42-1EC2500D7442}" type="pres">
      <dgm:prSet presAssocID="{82555BAF-BBA9-412A-A033-99EBF14C3696}" presName="descendantText" presStyleLbl="alignAccFollowNode1" presStyleIdx="2" presStyleCnt="3">
        <dgm:presLayoutVars>
          <dgm:bulletEnabled val="1"/>
        </dgm:presLayoutVars>
      </dgm:prSet>
      <dgm:spPr/>
    </dgm:pt>
  </dgm:ptLst>
  <dgm:cxnLst>
    <dgm:cxn modelId="{B96D2914-F8F0-4385-926B-0D81E0A8A042}" srcId="{82555BAF-BBA9-412A-A033-99EBF14C3696}" destId="{84B687AD-1CE4-4FE2-9FAE-1675F63444F7}" srcOrd="1" destOrd="0" parTransId="{0DC0C293-FC6D-448F-AAE1-BFFF2D7B8836}" sibTransId="{101FB8C0-356C-4FCF-BB64-50E65BC7DEE6}"/>
    <dgm:cxn modelId="{CC14AB17-1C84-47B7-9DBE-A45A9E265BCE}" type="presOf" srcId="{5F96FFAF-823B-497D-95FE-8E4C933A6E61}" destId="{5A903493-4AC5-4465-9CA6-D19FE6F7F63C}" srcOrd="0" destOrd="0" presId="urn:microsoft.com/office/officeart/2005/8/layout/vList5"/>
    <dgm:cxn modelId="{96F9B141-4766-4B6A-BAC6-176F479C6B09}" type="presOf" srcId="{015C06BC-0090-44CD-89A2-6E1B651CC680}" destId="{890BCE62-2DEB-48AA-8D42-1EC2500D7442}" srcOrd="0" destOrd="0" presId="urn:microsoft.com/office/officeart/2005/8/layout/vList5"/>
    <dgm:cxn modelId="{AC530B4D-36F3-4A45-BE0F-1E5CE37A2875}" srcId="{5F96FFAF-823B-497D-95FE-8E4C933A6E61}" destId="{9AC9672B-E754-46E9-A884-B70BB1665DEA}" srcOrd="1" destOrd="0" parTransId="{0793FA84-6BF1-48D3-9D1E-4DC75C3A0B9D}" sibTransId="{1FBAD277-FB51-4069-887A-B160C6F9733F}"/>
    <dgm:cxn modelId="{C8CB7372-7FF3-459D-BC7E-19A5A7F41D70}" type="presOf" srcId="{191D09C0-995C-4C12-BC29-8B9ACE386E8A}" destId="{F511A3E0-910B-4A04-BCB0-9A48EC6D73FE}" srcOrd="0" destOrd="0" presId="urn:microsoft.com/office/officeart/2005/8/layout/vList5"/>
    <dgm:cxn modelId="{FF82EE73-8617-4341-9BD7-31407A55B828}" type="presOf" srcId="{9AC9672B-E754-46E9-A884-B70BB1665DEA}" destId="{79A82A40-B10B-4C2E-9938-02A7A4528A02}" srcOrd="0" destOrd="0" presId="urn:microsoft.com/office/officeart/2005/8/layout/vList5"/>
    <dgm:cxn modelId="{646F3554-0744-4CFF-BB08-DDA13AF0B732}" type="presOf" srcId="{84B687AD-1CE4-4FE2-9FAE-1675F63444F7}" destId="{890BCE62-2DEB-48AA-8D42-1EC2500D7442}" srcOrd="0" destOrd="1" presId="urn:microsoft.com/office/officeart/2005/8/layout/vList5"/>
    <dgm:cxn modelId="{C0C0F675-0289-47F4-AABC-E131B8E08E0E}" type="presOf" srcId="{A4985A04-F4D0-4237-A9C2-295D3E3ACB84}" destId="{D71E1604-41E5-4D9B-8EC8-B24FEB3DE535}" srcOrd="0" destOrd="1" presId="urn:microsoft.com/office/officeart/2005/8/layout/vList5"/>
    <dgm:cxn modelId="{63423757-3D50-40C7-9FD9-24BEB2897DEA}" srcId="{9AC9672B-E754-46E9-A884-B70BB1665DEA}" destId="{E9FB7F0A-7F21-4A5C-B6C8-BB2606D673E4}" srcOrd="0" destOrd="0" parTransId="{98DA1D05-D5BE-4F19-A02E-0BAFAA5C68E4}" sibTransId="{3C3A0B7A-5A8A-40C9-AC8E-34572B7E25E0}"/>
    <dgm:cxn modelId="{F6E40658-6FD5-438D-B152-05DB715ECAE4}" type="presOf" srcId="{82555BAF-BBA9-412A-A033-99EBF14C3696}" destId="{41FB556E-F57A-46F4-8DAF-F796B67D0739}" srcOrd="0" destOrd="0" presId="urn:microsoft.com/office/officeart/2005/8/layout/vList5"/>
    <dgm:cxn modelId="{83B73080-083C-4BE1-860D-B71894442EC7}" srcId="{5F96FFAF-823B-497D-95FE-8E4C933A6E61}" destId="{075C9125-247F-4739-A171-B11F6E9C2600}" srcOrd="0" destOrd="0" parTransId="{8FD0D0BA-3CAD-49E5-B8A6-AA9CA7209567}" sibTransId="{95DB3307-294E-4D45-950D-DF65CAFA36F4}"/>
    <dgm:cxn modelId="{0A502F83-0BAA-4A9B-BAD2-050AE3422BD6}" srcId="{075C9125-247F-4739-A171-B11F6E9C2600}" destId="{191D09C0-995C-4C12-BC29-8B9ACE386E8A}" srcOrd="0" destOrd="0" parTransId="{5A7D4E16-4712-472C-90CA-DF04F9FB6B66}" sibTransId="{89E95FF7-E053-4C0B-AF69-2235793ADDD1}"/>
    <dgm:cxn modelId="{50928388-0712-45E2-A612-9DDEFAB469B0}" type="presOf" srcId="{A8C46921-502D-4D3A-9DA6-5C782E9F607B}" destId="{F511A3E0-910B-4A04-BCB0-9A48EC6D73FE}" srcOrd="0" destOrd="1" presId="urn:microsoft.com/office/officeart/2005/8/layout/vList5"/>
    <dgm:cxn modelId="{97555C91-85FD-4513-9012-A3011555F8A6}" srcId="{9AC9672B-E754-46E9-A884-B70BB1665DEA}" destId="{A4985A04-F4D0-4237-A9C2-295D3E3ACB84}" srcOrd="1" destOrd="0" parTransId="{179D803E-A8CD-4D1C-9528-EA0B3B2F6B60}" sibTransId="{96E4989A-F262-46EC-A29C-1AB70D138325}"/>
    <dgm:cxn modelId="{9442F0A1-6648-4983-ADDA-F4536304DB13}" type="presOf" srcId="{075C9125-247F-4739-A171-B11F6E9C2600}" destId="{E2B362A0-F547-4E3C-9691-479E9DB339F9}" srcOrd="0" destOrd="0" presId="urn:microsoft.com/office/officeart/2005/8/layout/vList5"/>
    <dgm:cxn modelId="{1FCD5DA2-AFC2-4874-8A75-33F3CC36154A}" srcId="{82555BAF-BBA9-412A-A033-99EBF14C3696}" destId="{015C06BC-0090-44CD-89A2-6E1B651CC680}" srcOrd="0" destOrd="0" parTransId="{09CE619B-30F7-4716-97CB-A0900A803BE2}" sibTransId="{261349D0-7637-4981-B5C2-92DAFC64ED2D}"/>
    <dgm:cxn modelId="{EB5929B3-0941-4515-9C7E-C675259CF819}" srcId="{5F96FFAF-823B-497D-95FE-8E4C933A6E61}" destId="{82555BAF-BBA9-412A-A033-99EBF14C3696}" srcOrd="2" destOrd="0" parTransId="{2738DB4E-1970-417C-986A-772FDE72C17C}" sibTransId="{747A087A-20EA-4B1E-9603-CFFB32062DAB}"/>
    <dgm:cxn modelId="{782123DC-9244-4D02-88E6-562A764C4C8E}" srcId="{075C9125-247F-4739-A171-B11F6E9C2600}" destId="{A8C46921-502D-4D3A-9DA6-5C782E9F607B}" srcOrd="1" destOrd="0" parTransId="{51F4CA4C-198C-4A5C-9417-BA60A55FF9A4}" sibTransId="{17853BAF-4C5C-430B-A44A-0001D18E7E61}"/>
    <dgm:cxn modelId="{24451AEA-B6F4-4F7A-936C-4109DFD57C7A}" type="presOf" srcId="{E9FB7F0A-7F21-4A5C-B6C8-BB2606D673E4}" destId="{D71E1604-41E5-4D9B-8EC8-B24FEB3DE535}" srcOrd="0" destOrd="0" presId="urn:microsoft.com/office/officeart/2005/8/layout/vList5"/>
    <dgm:cxn modelId="{B2ED8F9B-8550-45A2-A9FF-2A09F7B62E6C}" type="presParOf" srcId="{5A903493-4AC5-4465-9CA6-D19FE6F7F63C}" destId="{BECB3F2B-BF26-4D43-98F8-EC3369451A15}" srcOrd="0" destOrd="0" presId="urn:microsoft.com/office/officeart/2005/8/layout/vList5"/>
    <dgm:cxn modelId="{E997B66B-BCAC-49EE-9786-F106C69DCE93}" type="presParOf" srcId="{BECB3F2B-BF26-4D43-98F8-EC3369451A15}" destId="{E2B362A0-F547-4E3C-9691-479E9DB339F9}" srcOrd="0" destOrd="0" presId="urn:microsoft.com/office/officeart/2005/8/layout/vList5"/>
    <dgm:cxn modelId="{6337696D-D060-4F5C-B181-56A23B845DBF}" type="presParOf" srcId="{BECB3F2B-BF26-4D43-98F8-EC3369451A15}" destId="{F511A3E0-910B-4A04-BCB0-9A48EC6D73FE}" srcOrd="1" destOrd="0" presId="urn:microsoft.com/office/officeart/2005/8/layout/vList5"/>
    <dgm:cxn modelId="{0102A817-8A99-4864-842E-7BB11C679CE2}" type="presParOf" srcId="{5A903493-4AC5-4465-9CA6-D19FE6F7F63C}" destId="{A761C32C-BBEF-4D95-8A49-99D3D34E87E6}" srcOrd="1" destOrd="0" presId="urn:microsoft.com/office/officeart/2005/8/layout/vList5"/>
    <dgm:cxn modelId="{93892FFC-0E46-4AFE-B057-857A159E718C}" type="presParOf" srcId="{5A903493-4AC5-4465-9CA6-D19FE6F7F63C}" destId="{080C98F3-C853-469E-843E-0E95E2A792AF}" srcOrd="2" destOrd="0" presId="urn:microsoft.com/office/officeart/2005/8/layout/vList5"/>
    <dgm:cxn modelId="{6AE5909F-E3F3-4129-A3A7-FB8A2BB471ED}" type="presParOf" srcId="{080C98F3-C853-469E-843E-0E95E2A792AF}" destId="{79A82A40-B10B-4C2E-9938-02A7A4528A02}" srcOrd="0" destOrd="0" presId="urn:microsoft.com/office/officeart/2005/8/layout/vList5"/>
    <dgm:cxn modelId="{3BF07E6F-5E3A-4E77-9764-03D4E36A90F0}" type="presParOf" srcId="{080C98F3-C853-469E-843E-0E95E2A792AF}" destId="{D71E1604-41E5-4D9B-8EC8-B24FEB3DE535}" srcOrd="1" destOrd="0" presId="urn:microsoft.com/office/officeart/2005/8/layout/vList5"/>
    <dgm:cxn modelId="{63F4C37A-5E11-4029-B9E8-399763AFF73F}" type="presParOf" srcId="{5A903493-4AC5-4465-9CA6-D19FE6F7F63C}" destId="{EDB63EC3-F08F-4934-BCE8-5E1F92EDD87D}" srcOrd="3" destOrd="0" presId="urn:microsoft.com/office/officeart/2005/8/layout/vList5"/>
    <dgm:cxn modelId="{65D29643-35B5-4D7C-9E41-3F971D1F96E2}" type="presParOf" srcId="{5A903493-4AC5-4465-9CA6-D19FE6F7F63C}" destId="{FB8826E6-9ADE-42DE-AFDE-97298C6FBD8D}" srcOrd="4" destOrd="0" presId="urn:microsoft.com/office/officeart/2005/8/layout/vList5"/>
    <dgm:cxn modelId="{58B1C046-4BCE-4770-90A5-2452B402586D}" type="presParOf" srcId="{FB8826E6-9ADE-42DE-AFDE-97298C6FBD8D}" destId="{41FB556E-F57A-46F4-8DAF-F796B67D0739}" srcOrd="0" destOrd="0" presId="urn:microsoft.com/office/officeart/2005/8/layout/vList5"/>
    <dgm:cxn modelId="{49689447-F9DE-4A0A-BD27-57B04DFAC0A4}" type="presParOf" srcId="{FB8826E6-9ADE-42DE-AFDE-97298C6FBD8D}" destId="{890BCE62-2DEB-48AA-8D42-1EC2500D744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65FB0CF-04CD-49BA-9620-720638FB910F}" type="doc">
      <dgm:prSet loTypeId="urn:microsoft.com/office/officeart/2005/8/layout/pyramid1" loCatId="pyramid" qsTypeId="urn:microsoft.com/office/officeart/2005/8/quickstyle/simple1" qsCatId="simple" csTypeId="urn:microsoft.com/office/officeart/2005/8/colors/accent1_2" csCatId="accent1" phldr="1"/>
      <dgm:spPr/>
    </dgm:pt>
    <dgm:pt modelId="{A7BC9489-AAEA-4473-B784-4F84F5AB75FC}">
      <dgm:prSet phldrT="[Metin]" custT="1"/>
      <dgm:spPr/>
      <dgm:t>
        <a:bodyPr/>
        <a:lstStyle/>
        <a:p>
          <a:endParaRPr lang="tr-TR" sz="2800" dirty="0"/>
        </a:p>
        <a:p>
          <a:r>
            <a:rPr lang="tr-TR" sz="2800" dirty="0"/>
            <a:t>Çiftlik</a:t>
          </a:r>
        </a:p>
      </dgm:t>
    </dgm:pt>
    <dgm:pt modelId="{C9A713BB-F53D-4567-8508-B947381656E8}" type="parTrans" cxnId="{465D5A5B-10C3-4DF2-8CFF-A7A90E432C7A}">
      <dgm:prSet/>
      <dgm:spPr/>
      <dgm:t>
        <a:bodyPr/>
        <a:lstStyle/>
        <a:p>
          <a:endParaRPr lang="tr-TR"/>
        </a:p>
      </dgm:t>
    </dgm:pt>
    <dgm:pt modelId="{DEFDC06D-3633-46F6-B405-5E412AD239A9}" type="sibTrans" cxnId="{465D5A5B-10C3-4DF2-8CFF-A7A90E432C7A}">
      <dgm:prSet/>
      <dgm:spPr/>
      <dgm:t>
        <a:bodyPr/>
        <a:lstStyle/>
        <a:p>
          <a:endParaRPr lang="tr-TR"/>
        </a:p>
      </dgm:t>
    </dgm:pt>
    <dgm:pt modelId="{F3CEBCA3-CEF1-4482-A5E2-5533BC3713DE}">
      <dgm:prSet phldrT="[Metin]" custT="1"/>
      <dgm:spPr/>
      <dgm:t>
        <a:bodyPr/>
        <a:lstStyle/>
        <a:p>
          <a:r>
            <a:rPr lang="tr-TR" sz="3600" dirty="0"/>
            <a:t>Mikro Havza</a:t>
          </a:r>
        </a:p>
      </dgm:t>
    </dgm:pt>
    <dgm:pt modelId="{0F891FCB-1D4A-43AA-9BD7-8E48E9577B98}" type="parTrans" cxnId="{D24EBD64-9E7F-4EED-BD8B-4FBEDDF92911}">
      <dgm:prSet/>
      <dgm:spPr/>
      <dgm:t>
        <a:bodyPr/>
        <a:lstStyle/>
        <a:p>
          <a:endParaRPr lang="tr-TR"/>
        </a:p>
      </dgm:t>
    </dgm:pt>
    <dgm:pt modelId="{1D187903-B82B-45FE-96A7-80BE6F9C4701}" type="sibTrans" cxnId="{D24EBD64-9E7F-4EED-BD8B-4FBEDDF92911}">
      <dgm:prSet/>
      <dgm:spPr/>
      <dgm:t>
        <a:bodyPr/>
        <a:lstStyle/>
        <a:p>
          <a:endParaRPr lang="tr-TR"/>
        </a:p>
      </dgm:t>
    </dgm:pt>
    <dgm:pt modelId="{22BE7D9C-041C-4D93-865A-CAA8F12E8027}">
      <dgm:prSet phldrT="[Metin]" custT="1"/>
      <dgm:spPr/>
      <dgm:t>
        <a:bodyPr/>
        <a:lstStyle/>
        <a:p>
          <a:r>
            <a:rPr lang="tr-TR" sz="6600" dirty="0"/>
            <a:t>Havza</a:t>
          </a:r>
        </a:p>
      </dgm:t>
    </dgm:pt>
    <dgm:pt modelId="{677BBC91-E7B7-4685-AD0B-C3D61CE46E74}" type="parTrans" cxnId="{9D1E0CD6-146D-4F4A-ACC4-99EC0E739ED2}">
      <dgm:prSet/>
      <dgm:spPr/>
      <dgm:t>
        <a:bodyPr/>
        <a:lstStyle/>
        <a:p>
          <a:endParaRPr lang="tr-TR"/>
        </a:p>
      </dgm:t>
    </dgm:pt>
    <dgm:pt modelId="{FECE1667-55B9-4A49-8F98-544F7C26132F}" type="sibTrans" cxnId="{9D1E0CD6-146D-4F4A-ACC4-99EC0E739ED2}">
      <dgm:prSet/>
      <dgm:spPr/>
      <dgm:t>
        <a:bodyPr/>
        <a:lstStyle/>
        <a:p>
          <a:endParaRPr lang="tr-TR"/>
        </a:p>
      </dgm:t>
    </dgm:pt>
    <dgm:pt modelId="{671D8832-EA8E-4E6A-AD73-40C3AC71DA2C}" type="pres">
      <dgm:prSet presAssocID="{565FB0CF-04CD-49BA-9620-720638FB910F}" presName="Name0" presStyleCnt="0">
        <dgm:presLayoutVars>
          <dgm:dir/>
          <dgm:animLvl val="lvl"/>
          <dgm:resizeHandles val="exact"/>
        </dgm:presLayoutVars>
      </dgm:prSet>
      <dgm:spPr/>
    </dgm:pt>
    <dgm:pt modelId="{B470F3FA-30BA-407A-924A-07D7BC89BDFE}" type="pres">
      <dgm:prSet presAssocID="{A7BC9489-AAEA-4473-B784-4F84F5AB75FC}" presName="Name8" presStyleCnt="0"/>
      <dgm:spPr/>
    </dgm:pt>
    <dgm:pt modelId="{3464F545-F2E1-4FCF-A54A-722F48FF4726}" type="pres">
      <dgm:prSet presAssocID="{A7BC9489-AAEA-4473-B784-4F84F5AB75FC}" presName="level" presStyleLbl="node1" presStyleIdx="0" presStyleCnt="3">
        <dgm:presLayoutVars>
          <dgm:chMax val="1"/>
          <dgm:bulletEnabled val="1"/>
        </dgm:presLayoutVars>
      </dgm:prSet>
      <dgm:spPr/>
    </dgm:pt>
    <dgm:pt modelId="{8D324343-AF01-4222-9EE9-BE0BC18F4090}" type="pres">
      <dgm:prSet presAssocID="{A7BC9489-AAEA-4473-B784-4F84F5AB75FC}" presName="levelTx" presStyleLbl="revTx" presStyleIdx="0" presStyleCnt="0">
        <dgm:presLayoutVars>
          <dgm:chMax val="1"/>
          <dgm:bulletEnabled val="1"/>
        </dgm:presLayoutVars>
      </dgm:prSet>
      <dgm:spPr/>
    </dgm:pt>
    <dgm:pt modelId="{751A96D6-20A9-4F45-A60A-C8110756C386}" type="pres">
      <dgm:prSet presAssocID="{F3CEBCA3-CEF1-4482-A5E2-5533BC3713DE}" presName="Name8" presStyleCnt="0"/>
      <dgm:spPr/>
    </dgm:pt>
    <dgm:pt modelId="{0980A262-590C-48C2-BAFB-90C5F2F0D1FF}" type="pres">
      <dgm:prSet presAssocID="{F3CEBCA3-CEF1-4482-A5E2-5533BC3713DE}" presName="level" presStyleLbl="node1" presStyleIdx="1" presStyleCnt="3">
        <dgm:presLayoutVars>
          <dgm:chMax val="1"/>
          <dgm:bulletEnabled val="1"/>
        </dgm:presLayoutVars>
      </dgm:prSet>
      <dgm:spPr/>
    </dgm:pt>
    <dgm:pt modelId="{BA2C73DE-B219-458B-B550-80E411A7CAB7}" type="pres">
      <dgm:prSet presAssocID="{F3CEBCA3-CEF1-4482-A5E2-5533BC3713DE}" presName="levelTx" presStyleLbl="revTx" presStyleIdx="0" presStyleCnt="0">
        <dgm:presLayoutVars>
          <dgm:chMax val="1"/>
          <dgm:bulletEnabled val="1"/>
        </dgm:presLayoutVars>
      </dgm:prSet>
      <dgm:spPr/>
    </dgm:pt>
    <dgm:pt modelId="{42BF70E4-8BE0-434F-85D5-D3CA46E1D05D}" type="pres">
      <dgm:prSet presAssocID="{22BE7D9C-041C-4D93-865A-CAA8F12E8027}" presName="Name8" presStyleCnt="0"/>
      <dgm:spPr/>
    </dgm:pt>
    <dgm:pt modelId="{81CF29EC-4E67-49D3-960A-06A4E3F0FAC7}" type="pres">
      <dgm:prSet presAssocID="{22BE7D9C-041C-4D93-865A-CAA8F12E8027}" presName="level" presStyleLbl="node1" presStyleIdx="2" presStyleCnt="3">
        <dgm:presLayoutVars>
          <dgm:chMax val="1"/>
          <dgm:bulletEnabled val="1"/>
        </dgm:presLayoutVars>
      </dgm:prSet>
      <dgm:spPr/>
    </dgm:pt>
    <dgm:pt modelId="{DC9822BD-8138-473F-AC00-729F462DEFC7}" type="pres">
      <dgm:prSet presAssocID="{22BE7D9C-041C-4D93-865A-CAA8F12E8027}" presName="levelTx" presStyleLbl="revTx" presStyleIdx="0" presStyleCnt="0">
        <dgm:presLayoutVars>
          <dgm:chMax val="1"/>
          <dgm:bulletEnabled val="1"/>
        </dgm:presLayoutVars>
      </dgm:prSet>
      <dgm:spPr/>
    </dgm:pt>
  </dgm:ptLst>
  <dgm:cxnLst>
    <dgm:cxn modelId="{FF5B9A04-DCD9-4DA5-8B9C-FC874DC2BE83}" type="presOf" srcId="{F3CEBCA3-CEF1-4482-A5E2-5533BC3713DE}" destId="{0980A262-590C-48C2-BAFB-90C5F2F0D1FF}" srcOrd="0" destOrd="0" presId="urn:microsoft.com/office/officeart/2005/8/layout/pyramid1"/>
    <dgm:cxn modelId="{A359201D-8EE8-4462-BE8E-812EEB2DC003}" type="presOf" srcId="{22BE7D9C-041C-4D93-865A-CAA8F12E8027}" destId="{DC9822BD-8138-473F-AC00-729F462DEFC7}" srcOrd="1" destOrd="0" presId="urn:microsoft.com/office/officeart/2005/8/layout/pyramid1"/>
    <dgm:cxn modelId="{E8317B3D-77EF-424E-994C-29E1FC66D5EE}" type="presOf" srcId="{F3CEBCA3-CEF1-4482-A5E2-5533BC3713DE}" destId="{BA2C73DE-B219-458B-B550-80E411A7CAB7}" srcOrd="1" destOrd="0" presId="urn:microsoft.com/office/officeart/2005/8/layout/pyramid1"/>
    <dgm:cxn modelId="{465D5A5B-10C3-4DF2-8CFF-A7A90E432C7A}" srcId="{565FB0CF-04CD-49BA-9620-720638FB910F}" destId="{A7BC9489-AAEA-4473-B784-4F84F5AB75FC}" srcOrd="0" destOrd="0" parTransId="{C9A713BB-F53D-4567-8508-B947381656E8}" sibTransId="{DEFDC06D-3633-46F6-B405-5E412AD239A9}"/>
    <dgm:cxn modelId="{9FEA5863-1380-4CEE-BB30-5EBF2D437594}" type="presOf" srcId="{A7BC9489-AAEA-4473-B784-4F84F5AB75FC}" destId="{8D324343-AF01-4222-9EE9-BE0BC18F4090}" srcOrd="1" destOrd="0" presId="urn:microsoft.com/office/officeart/2005/8/layout/pyramid1"/>
    <dgm:cxn modelId="{D24EBD64-9E7F-4EED-BD8B-4FBEDDF92911}" srcId="{565FB0CF-04CD-49BA-9620-720638FB910F}" destId="{F3CEBCA3-CEF1-4482-A5E2-5533BC3713DE}" srcOrd="1" destOrd="0" parTransId="{0F891FCB-1D4A-43AA-9BD7-8E48E9577B98}" sibTransId="{1D187903-B82B-45FE-96A7-80BE6F9C4701}"/>
    <dgm:cxn modelId="{CF833547-932D-4EB4-87FA-439BF5A33F8E}" type="presOf" srcId="{565FB0CF-04CD-49BA-9620-720638FB910F}" destId="{671D8832-EA8E-4E6A-AD73-40C3AC71DA2C}" srcOrd="0" destOrd="0" presId="urn:microsoft.com/office/officeart/2005/8/layout/pyramid1"/>
    <dgm:cxn modelId="{21DEF1C6-06E1-4333-BFF5-A33F086F3C82}" type="presOf" srcId="{22BE7D9C-041C-4D93-865A-CAA8F12E8027}" destId="{81CF29EC-4E67-49D3-960A-06A4E3F0FAC7}" srcOrd="0" destOrd="0" presId="urn:microsoft.com/office/officeart/2005/8/layout/pyramid1"/>
    <dgm:cxn modelId="{9D1E0CD6-146D-4F4A-ACC4-99EC0E739ED2}" srcId="{565FB0CF-04CD-49BA-9620-720638FB910F}" destId="{22BE7D9C-041C-4D93-865A-CAA8F12E8027}" srcOrd="2" destOrd="0" parTransId="{677BBC91-E7B7-4685-AD0B-C3D61CE46E74}" sibTransId="{FECE1667-55B9-4A49-8F98-544F7C26132F}"/>
    <dgm:cxn modelId="{ECABE8F2-6F89-4425-AE7F-924A32F02AFC}" type="presOf" srcId="{A7BC9489-AAEA-4473-B784-4F84F5AB75FC}" destId="{3464F545-F2E1-4FCF-A54A-722F48FF4726}" srcOrd="0" destOrd="0" presId="urn:microsoft.com/office/officeart/2005/8/layout/pyramid1"/>
    <dgm:cxn modelId="{3352EA0C-331E-41FC-AE70-7435B7DCAED0}" type="presParOf" srcId="{671D8832-EA8E-4E6A-AD73-40C3AC71DA2C}" destId="{B470F3FA-30BA-407A-924A-07D7BC89BDFE}" srcOrd="0" destOrd="0" presId="urn:microsoft.com/office/officeart/2005/8/layout/pyramid1"/>
    <dgm:cxn modelId="{C1416CB7-7528-41AB-95BA-B1DA3495587F}" type="presParOf" srcId="{B470F3FA-30BA-407A-924A-07D7BC89BDFE}" destId="{3464F545-F2E1-4FCF-A54A-722F48FF4726}" srcOrd="0" destOrd="0" presId="urn:microsoft.com/office/officeart/2005/8/layout/pyramid1"/>
    <dgm:cxn modelId="{F3E93049-786F-4F27-BB31-BDCC60204170}" type="presParOf" srcId="{B470F3FA-30BA-407A-924A-07D7BC89BDFE}" destId="{8D324343-AF01-4222-9EE9-BE0BC18F4090}" srcOrd="1" destOrd="0" presId="urn:microsoft.com/office/officeart/2005/8/layout/pyramid1"/>
    <dgm:cxn modelId="{E1AC0913-84C6-4B54-A570-176C38F9BD0C}" type="presParOf" srcId="{671D8832-EA8E-4E6A-AD73-40C3AC71DA2C}" destId="{751A96D6-20A9-4F45-A60A-C8110756C386}" srcOrd="1" destOrd="0" presId="urn:microsoft.com/office/officeart/2005/8/layout/pyramid1"/>
    <dgm:cxn modelId="{0C91D22B-63E9-4739-9228-67BB6315F6CC}" type="presParOf" srcId="{751A96D6-20A9-4F45-A60A-C8110756C386}" destId="{0980A262-590C-48C2-BAFB-90C5F2F0D1FF}" srcOrd="0" destOrd="0" presId="urn:microsoft.com/office/officeart/2005/8/layout/pyramid1"/>
    <dgm:cxn modelId="{EFB39727-B454-43DD-92CE-C75448C90E3B}" type="presParOf" srcId="{751A96D6-20A9-4F45-A60A-C8110756C386}" destId="{BA2C73DE-B219-458B-B550-80E411A7CAB7}" srcOrd="1" destOrd="0" presId="urn:microsoft.com/office/officeart/2005/8/layout/pyramid1"/>
    <dgm:cxn modelId="{0ED87CB9-25F2-41CA-B342-EE12332D299C}" type="presParOf" srcId="{671D8832-EA8E-4E6A-AD73-40C3AC71DA2C}" destId="{42BF70E4-8BE0-434F-85D5-D3CA46E1D05D}" srcOrd="2" destOrd="0" presId="urn:microsoft.com/office/officeart/2005/8/layout/pyramid1"/>
    <dgm:cxn modelId="{EE4FAB2A-5B34-491A-B216-E0ADE0109EA2}" type="presParOf" srcId="{42BF70E4-8BE0-434F-85D5-D3CA46E1D05D}" destId="{81CF29EC-4E67-49D3-960A-06A4E3F0FAC7}" srcOrd="0" destOrd="0" presId="urn:microsoft.com/office/officeart/2005/8/layout/pyramid1"/>
    <dgm:cxn modelId="{1016CD0D-44B9-4F26-B3F6-22AA45930A28}" type="presParOf" srcId="{42BF70E4-8BE0-434F-85D5-D3CA46E1D05D}" destId="{DC9822BD-8138-473F-AC00-729F462DEFC7}"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EEA67A-024E-47DB-99C0-CA8C725FBD7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165741FC-E532-4ABF-8467-FCE1DD9B4A92}">
      <dgm:prSet phldrT="[Metin]" custT="1"/>
      <dgm:spPr/>
      <dgm:t>
        <a:bodyPr/>
        <a:lstStyle/>
        <a:p>
          <a:r>
            <a:rPr lang="tr-TR" sz="2000" dirty="0"/>
            <a:t>NHB olarak ilan edilen bölgelerde eylem planları ve tedbirlerin uygulanıp uygulanmadığını belirlemek</a:t>
          </a:r>
        </a:p>
      </dgm:t>
    </dgm:pt>
    <dgm:pt modelId="{8120C54B-4EE7-4D4B-9BFB-0E58F65ED476}" type="parTrans" cxnId="{E81147EE-C1AB-4071-8916-E804F85D38D7}">
      <dgm:prSet/>
      <dgm:spPr/>
      <dgm:t>
        <a:bodyPr/>
        <a:lstStyle/>
        <a:p>
          <a:endParaRPr lang="tr-TR"/>
        </a:p>
      </dgm:t>
    </dgm:pt>
    <dgm:pt modelId="{89172631-660A-4B83-AD35-29C6B4A4D8BA}" type="sibTrans" cxnId="{E81147EE-C1AB-4071-8916-E804F85D38D7}">
      <dgm:prSet/>
      <dgm:spPr/>
      <dgm:t>
        <a:bodyPr/>
        <a:lstStyle/>
        <a:p>
          <a:endParaRPr lang="tr-TR"/>
        </a:p>
      </dgm:t>
    </dgm:pt>
    <dgm:pt modelId="{52620CB7-33E9-4C2E-8049-5E2136944583}">
      <dgm:prSet phldrT="[Metin]" custT="1"/>
      <dgm:spPr/>
      <dgm:t>
        <a:bodyPr/>
        <a:lstStyle/>
        <a:p>
          <a:r>
            <a:rPr lang="tr-TR" sz="2000" dirty="0"/>
            <a:t>Eylem planları ve tedbirlerin uygulanma derecesini ve başarısını belirlemek</a:t>
          </a:r>
        </a:p>
      </dgm:t>
    </dgm:pt>
    <dgm:pt modelId="{4DC9E61C-B932-4BB6-BD32-F6C145B7C659}" type="parTrans" cxnId="{6CB8F742-1E90-4658-993F-7DD3801B1BF4}">
      <dgm:prSet/>
      <dgm:spPr/>
      <dgm:t>
        <a:bodyPr/>
        <a:lstStyle/>
        <a:p>
          <a:endParaRPr lang="tr-TR"/>
        </a:p>
      </dgm:t>
    </dgm:pt>
    <dgm:pt modelId="{008E5BEF-20B7-424E-B7E4-43CB6BE5974E}" type="sibTrans" cxnId="{6CB8F742-1E90-4658-993F-7DD3801B1BF4}">
      <dgm:prSet/>
      <dgm:spPr/>
      <dgm:t>
        <a:bodyPr/>
        <a:lstStyle/>
        <a:p>
          <a:endParaRPr lang="tr-TR"/>
        </a:p>
      </dgm:t>
    </dgm:pt>
    <dgm:pt modelId="{E8F7D8DC-0427-46D5-87B5-4899C66E73DD}">
      <dgm:prSet phldrT="[Metin]" custT="1"/>
      <dgm:spPr/>
      <dgm:t>
        <a:bodyPr/>
        <a:lstStyle/>
        <a:p>
          <a:r>
            <a:rPr lang="tr-TR" sz="2000" dirty="0"/>
            <a:t>Eylem Planları ve tedbirlerin etkinliğini belirlemek </a:t>
          </a:r>
        </a:p>
      </dgm:t>
    </dgm:pt>
    <dgm:pt modelId="{AC9FE170-A92B-44F0-BCF9-DF6B7B67ABD7}" type="parTrans" cxnId="{AAB749FA-E528-4AB8-A2ED-A373060485B3}">
      <dgm:prSet/>
      <dgm:spPr/>
      <dgm:t>
        <a:bodyPr/>
        <a:lstStyle/>
        <a:p>
          <a:endParaRPr lang="tr-TR"/>
        </a:p>
      </dgm:t>
    </dgm:pt>
    <dgm:pt modelId="{995C4E7A-7BAE-4EB3-84C6-8A27B02D074D}" type="sibTrans" cxnId="{AAB749FA-E528-4AB8-A2ED-A373060485B3}">
      <dgm:prSet/>
      <dgm:spPr/>
      <dgm:t>
        <a:bodyPr/>
        <a:lstStyle/>
        <a:p>
          <a:endParaRPr lang="tr-TR"/>
        </a:p>
      </dgm:t>
    </dgm:pt>
    <dgm:pt modelId="{896C7AC7-FD0A-4DDF-975A-F800BA118477}" type="pres">
      <dgm:prSet presAssocID="{3CEEA67A-024E-47DB-99C0-CA8C725FBD75}" presName="linear" presStyleCnt="0">
        <dgm:presLayoutVars>
          <dgm:animLvl val="lvl"/>
          <dgm:resizeHandles val="exact"/>
        </dgm:presLayoutVars>
      </dgm:prSet>
      <dgm:spPr/>
    </dgm:pt>
    <dgm:pt modelId="{960EC97C-C4A5-454D-893F-034BFC79BD21}" type="pres">
      <dgm:prSet presAssocID="{165741FC-E532-4ABF-8467-FCE1DD9B4A92}" presName="parentText" presStyleLbl="node1" presStyleIdx="0" presStyleCnt="3">
        <dgm:presLayoutVars>
          <dgm:chMax val="0"/>
          <dgm:bulletEnabled val="1"/>
        </dgm:presLayoutVars>
      </dgm:prSet>
      <dgm:spPr/>
    </dgm:pt>
    <dgm:pt modelId="{8FDB8E5D-80F1-47D3-AA68-6A40072FC5F7}" type="pres">
      <dgm:prSet presAssocID="{89172631-660A-4B83-AD35-29C6B4A4D8BA}" presName="spacer" presStyleCnt="0"/>
      <dgm:spPr/>
    </dgm:pt>
    <dgm:pt modelId="{306BD9A6-E288-4B37-8283-9998748CED47}" type="pres">
      <dgm:prSet presAssocID="{52620CB7-33E9-4C2E-8049-5E2136944583}" presName="parentText" presStyleLbl="node1" presStyleIdx="1" presStyleCnt="3">
        <dgm:presLayoutVars>
          <dgm:chMax val="0"/>
          <dgm:bulletEnabled val="1"/>
        </dgm:presLayoutVars>
      </dgm:prSet>
      <dgm:spPr/>
    </dgm:pt>
    <dgm:pt modelId="{A80BB964-21C3-4A09-8153-C7B185A217E4}" type="pres">
      <dgm:prSet presAssocID="{008E5BEF-20B7-424E-B7E4-43CB6BE5974E}" presName="spacer" presStyleCnt="0"/>
      <dgm:spPr/>
    </dgm:pt>
    <dgm:pt modelId="{BD961C84-1456-4C06-8673-1EE2098EF6BE}" type="pres">
      <dgm:prSet presAssocID="{E8F7D8DC-0427-46D5-87B5-4899C66E73DD}" presName="parentText" presStyleLbl="node1" presStyleIdx="2" presStyleCnt="3">
        <dgm:presLayoutVars>
          <dgm:chMax val="0"/>
          <dgm:bulletEnabled val="1"/>
        </dgm:presLayoutVars>
      </dgm:prSet>
      <dgm:spPr/>
    </dgm:pt>
  </dgm:ptLst>
  <dgm:cxnLst>
    <dgm:cxn modelId="{6CB8F742-1E90-4658-993F-7DD3801B1BF4}" srcId="{3CEEA67A-024E-47DB-99C0-CA8C725FBD75}" destId="{52620CB7-33E9-4C2E-8049-5E2136944583}" srcOrd="1" destOrd="0" parTransId="{4DC9E61C-B932-4BB6-BD32-F6C145B7C659}" sibTransId="{008E5BEF-20B7-424E-B7E4-43CB6BE5974E}"/>
    <dgm:cxn modelId="{146ACA76-49EE-4D92-97FD-83FE70FE1A46}" type="presOf" srcId="{165741FC-E532-4ABF-8467-FCE1DD9B4A92}" destId="{960EC97C-C4A5-454D-893F-034BFC79BD21}" srcOrd="0" destOrd="0" presId="urn:microsoft.com/office/officeart/2005/8/layout/vList2"/>
    <dgm:cxn modelId="{19489857-1712-4453-A188-B2BB53346525}" type="presOf" srcId="{3CEEA67A-024E-47DB-99C0-CA8C725FBD75}" destId="{896C7AC7-FD0A-4DDF-975A-F800BA118477}" srcOrd="0" destOrd="0" presId="urn:microsoft.com/office/officeart/2005/8/layout/vList2"/>
    <dgm:cxn modelId="{589D1382-9319-4610-A1D5-B670E2C1A733}" type="presOf" srcId="{52620CB7-33E9-4C2E-8049-5E2136944583}" destId="{306BD9A6-E288-4B37-8283-9998748CED47}" srcOrd="0" destOrd="0" presId="urn:microsoft.com/office/officeart/2005/8/layout/vList2"/>
    <dgm:cxn modelId="{F26244CC-8EB4-45D5-AA08-0F8F98EF9A3A}" type="presOf" srcId="{E8F7D8DC-0427-46D5-87B5-4899C66E73DD}" destId="{BD961C84-1456-4C06-8673-1EE2098EF6BE}" srcOrd="0" destOrd="0" presId="urn:microsoft.com/office/officeart/2005/8/layout/vList2"/>
    <dgm:cxn modelId="{E81147EE-C1AB-4071-8916-E804F85D38D7}" srcId="{3CEEA67A-024E-47DB-99C0-CA8C725FBD75}" destId="{165741FC-E532-4ABF-8467-FCE1DD9B4A92}" srcOrd="0" destOrd="0" parTransId="{8120C54B-4EE7-4D4B-9BFB-0E58F65ED476}" sibTransId="{89172631-660A-4B83-AD35-29C6B4A4D8BA}"/>
    <dgm:cxn modelId="{AAB749FA-E528-4AB8-A2ED-A373060485B3}" srcId="{3CEEA67A-024E-47DB-99C0-CA8C725FBD75}" destId="{E8F7D8DC-0427-46D5-87B5-4899C66E73DD}" srcOrd="2" destOrd="0" parTransId="{AC9FE170-A92B-44F0-BCF9-DF6B7B67ABD7}" sibTransId="{995C4E7A-7BAE-4EB3-84C6-8A27B02D074D}"/>
    <dgm:cxn modelId="{99DC4D47-4157-46A8-BE3C-E31EB3D007DE}" type="presParOf" srcId="{896C7AC7-FD0A-4DDF-975A-F800BA118477}" destId="{960EC97C-C4A5-454D-893F-034BFC79BD21}" srcOrd="0" destOrd="0" presId="urn:microsoft.com/office/officeart/2005/8/layout/vList2"/>
    <dgm:cxn modelId="{58C573A0-CF9F-482A-8F49-ECE6994F439A}" type="presParOf" srcId="{896C7AC7-FD0A-4DDF-975A-F800BA118477}" destId="{8FDB8E5D-80F1-47D3-AA68-6A40072FC5F7}" srcOrd="1" destOrd="0" presId="urn:microsoft.com/office/officeart/2005/8/layout/vList2"/>
    <dgm:cxn modelId="{088EDE54-96EE-4B8B-AFA5-0A5AF6CBC447}" type="presParOf" srcId="{896C7AC7-FD0A-4DDF-975A-F800BA118477}" destId="{306BD9A6-E288-4B37-8283-9998748CED47}" srcOrd="2" destOrd="0" presId="urn:microsoft.com/office/officeart/2005/8/layout/vList2"/>
    <dgm:cxn modelId="{48AEA27F-6043-4E27-B21C-ABE166B1ED9E}" type="presParOf" srcId="{896C7AC7-FD0A-4DDF-975A-F800BA118477}" destId="{A80BB964-21C3-4A09-8153-C7B185A217E4}" srcOrd="3" destOrd="0" presId="urn:microsoft.com/office/officeart/2005/8/layout/vList2"/>
    <dgm:cxn modelId="{3C0593BE-6EF0-40A2-8CE0-FAB0C428D811}" type="presParOf" srcId="{896C7AC7-FD0A-4DDF-975A-F800BA118477}" destId="{BD961C84-1456-4C06-8673-1EE2098EF6B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3CE86F6-2CF2-4513-A1AE-2322674AD6D2}" type="doc">
      <dgm:prSet loTypeId="urn:microsoft.com/office/officeart/2005/8/layout/equation2" loCatId="relationship" qsTypeId="urn:microsoft.com/office/officeart/2005/8/quickstyle/simple1" qsCatId="simple" csTypeId="urn:microsoft.com/office/officeart/2005/8/colors/accent1_2" csCatId="accent1" phldr="1"/>
      <dgm:spPr/>
      <dgm:t>
        <a:bodyPr/>
        <a:lstStyle/>
        <a:p>
          <a:endParaRPr lang="tr-TR"/>
        </a:p>
      </dgm:t>
    </dgm:pt>
    <dgm:pt modelId="{C3BB138F-EBEB-46CE-90D3-71995BFBE338}">
      <dgm:prSet phldrT="[Metin]" custT="1"/>
      <dgm:spPr>
        <a:solidFill>
          <a:schemeClr val="accent1">
            <a:hueOff val="0"/>
            <a:satOff val="0"/>
            <a:lumOff val="0"/>
            <a:alpha val="90000"/>
          </a:schemeClr>
        </a:solidFill>
      </dgm:spPr>
      <dgm:t>
        <a:bodyPr/>
        <a:lstStyle/>
        <a:p>
          <a:pPr algn="ctr"/>
          <a:r>
            <a:rPr lang="tr-TR" sz="1200" b="1" dirty="0"/>
            <a:t>ÖLÇÜLEN DEĞERLER</a:t>
          </a:r>
        </a:p>
      </dgm:t>
    </dgm:pt>
    <dgm:pt modelId="{C28A654C-EB1F-4892-BA4A-3F1545B5741E}" type="parTrans" cxnId="{2DB6ED35-ECEB-4454-86AC-EC138A3BFE36}">
      <dgm:prSet/>
      <dgm:spPr/>
      <dgm:t>
        <a:bodyPr/>
        <a:lstStyle/>
        <a:p>
          <a:endParaRPr lang="tr-TR"/>
        </a:p>
      </dgm:t>
    </dgm:pt>
    <dgm:pt modelId="{4AAC819A-82FC-403C-B9EF-7FB9D6B22237}" type="sibTrans" cxnId="{2DB6ED35-ECEB-4454-86AC-EC138A3BFE36}">
      <dgm:prSet/>
      <dgm:spPr/>
      <dgm:t>
        <a:bodyPr/>
        <a:lstStyle/>
        <a:p>
          <a:endParaRPr lang="tr-TR"/>
        </a:p>
      </dgm:t>
    </dgm:pt>
    <dgm:pt modelId="{A455014E-DEDE-4298-9687-6BFB7E3D1E72}">
      <dgm:prSet phldrT="[Metin]" custT="1"/>
      <dgm:spPr>
        <a:solidFill>
          <a:schemeClr val="accent1">
            <a:hueOff val="0"/>
            <a:satOff val="0"/>
            <a:lumOff val="0"/>
            <a:alpha val="90000"/>
          </a:schemeClr>
        </a:solidFill>
      </dgm:spPr>
      <dgm:t>
        <a:bodyPr/>
        <a:lstStyle/>
        <a:p>
          <a:pPr algn="ctr"/>
          <a:r>
            <a:rPr lang="tr-TR" sz="1200" b="1" dirty="0"/>
            <a:t>Numerik</a:t>
          </a:r>
        </a:p>
      </dgm:t>
    </dgm:pt>
    <dgm:pt modelId="{94937F82-AB4C-45B3-960A-3FB5AB1B5B82}" type="parTrans" cxnId="{B4B7F269-1CB1-4A55-B3AC-BBE6C8B5C790}">
      <dgm:prSet/>
      <dgm:spPr/>
      <dgm:t>
        <a:bodyPr/>
        <a:lstStyle/>
        <a:p>
          <a:endParaRPr lang="tr-TR"/>
        </a:p>
      </dgm:t>
    </dgm:pt>
    <dgm:pt modelId="{F2A3D531-6C98-4AC9-8D63-F962408381BE}" type="sibTrans" cxnId="{B4B7F269-1CB1-4A55-B3AC-BBE6C8B5C790}">
      <dgm:prSet/>
      <dgm:spPr/>
      <dgm:t>
        <a:bodyPr/>
        <a:lstStyle/>
        <a:p>
          <a:endParaRPr lang="tr-TR"/>
        </a:p>
      </dgm:t>
    </dgm:pt>
    <dgm:pt modelId="{72330EBE-A717-4EBC-980D-62D96AE9B757}">
      <dgm:prSet phldrT="[Metin]" custT="1"/>
      <dgm:spPr>
        <a:solidFill>
          <a:schemeClr val="accent1">
            <a:hueOff val="0"/>
            <a:satOff val="0"/>
            <a:lumOff val="0"/>
            <a:alpha val="90000"/>
          </a:schemeClr>
        </a:solidFill>
      </dgm:spPr>
      <dgm:t>
        <a:bodyPr/>
        <a:lstStyle/>
        <a:p>
          <a:pPr algn="ctr"/>
          <a:r>
            <a:rPr lang="tr-TR" sz="1200" b="1" dirty="0"/>
            <a:t>GÖZLENEN</a:t>
          </a:r>
          <a:br>
            <a:rPr lang="tr-TR" sz="1200" b="1" dirty="0"/>
          </a:br>
          <a:endParaRPr lang="tr-TR" sz="1200" b="1" dirty="0"/>
        </a:p>
      </dgm:t>
    </dgm:pt>
    <dgm:pt modelId="{2C1A7FD7-361A-44FB-B14E-E608F45C3942}" type="parTrans" cxnId="{FBEE815C-74C3-4BDD-B209-75EBF30A3BC6}">
      <dgm:prSet/>
      <dgm:spPr/>
      <dgm:t>
        <a:bodyPr/>
        <a:lstStyle/>
        <a:p>
          <a:endParaRPr lang="tr-TR"/>
        </a:p>
      </dgm:t>
    </dgm:pt>
    <dgm:pt modelId="{78769A18-3715-43C0-80F2-AD3903F13185}" type="sibTrans" cxnId="{FBEE815C-74C3-4BDD-B209-75EBF30A3BC6}">
      <dgm:prSet/>
      <dgm:spPr/>
      <dgm:t>
        <a:bodyPr/>
        <a:lstStyle/>
        <a:p>
          <a:endParaRPr lang="tr-TR"/>
        </a:p>
      </dgm:t>
    </dgm:pt>
    <dgm:pt modelId="{024959BA-6B18-4120-9377-38B4E378AA03}">
      <dgm:prSet phldrT="[Metin]"/>
      <dgm:spPr>
        <a:solidFill>
          <a:schemeClr val="accent1">
            <a:hueOff val="0"/>
            <a:satOff val="0"/>
            <a:lumOff val="0"/>
            <a:alpha val="90000"/>
          </a:schemeClr>
        </a:solidFill>
      </dgm:spPr>
      <dgm:t>
        <a:bodyPr/>
        <a:lstStyle/>
        <a:p>
          <a:pPr algn="ctr"/>
          <a:r>
            <a:rPr lang="tr-TR" dirty="0"/>
            <a:t>CIBIS</a:t>
          </a:r>
        </a:p>
        <a:p>
          <a:pPr algn="ctr"/>
          <a:r>
            <a:rPr lang="tr-TR" dirty="0"/>
            <a:t>Veri kayıtları</a:t>
          </a:r>
        </a:p>
      </dgm:t>
    </dgm:pt>
    <dgm:pt modelId="{146D1ADF-4918-4FBC-AF3C-BA417FDD1947}" type="parTrans" cxnId="{482B94C1-7434-4386-90F3-5412C7958277}">
      <dgm:prSet/>
      <dgm:spPr/>
      <dgm:t>
        <a:bodyPr/>
        <a:lstStyle/>
        <a:p>
          <a:endParaRPr lang="tr-TR"/>
        </a:p>
      </dgm:t>
    </dgm:pt>
    <dgm:pt modelId="{068C0EE0-2C1F-42C2-90A4-2CD3DA85D216}" type="sibTrans" cxnId="{482B94C1-7434-4386-90F3-5412C7958277}">
      <dgm:prSet/>
      <dgm:spPr/>
      <dgm:t>
        <a:bodyPr/>
        <a:lstStyle/>
        <a:p>
          <a:endParaRPr lang="tr-TR"/>
        </a:p>
      </dgm:t>
    </dgm:pt>
    <dgm:pt modelId="{58713A1C-25E5-45E2-B6C8-BC86C43548D6}">
      <dgm:prSet phldrT="[Metin]" custT="1"/>
      <dgm:spPr>
        <a:solidFill>
          <a:schemeClr val="accent1">
            <a:hueOff val="0"/>
            <a:satOff val="0"/>
            <a:lumOff val="0"/>
            <a:alpha val="90000"/>
          </a:schemeClr>
        </a:solidFill>
      </dgm:spPr>
      <dgm:t>
        <a:bodyPr/>
        <a:lstStyle/>
        <a:p>
          <a:pPr algn="ctr"/>
          <a:r>
            <a:rPr lang="tr-TR" sz="1200" b="1" dirty="0"/>
            <a:t>Numerik</a:t>
          </a:r>
        </a:p>
      </dgm:t>
    </dgm:pt>
    <dgm:pt modelId="{563CFD78-ADDE-4395-AA61-3D6C95D9C54D}" type="parTrans" cxnId="{7541C62E-7938-4300-A880-DAE97230320B}">
      <dgm:prSet/>
      <dgm:spPr/>
      <dgm:t>
        <a:bodyPr/>
        <a:lstStyle/>
        <a:p>
          <a:endParaRPr lang="tr-TR"/>
        </a:p>
      </dgm:t>
    </dgm:pt>
    <dgm:pt modelId="{3C42DE2A-A279-44C1-9207-4E5B9A23DDD0}" type="sibTrans" cxnId="{7541C62E-7938-4300-A880-DAE97230320B}">
      <dgm:prSet/>
      <dgm:spPr/>
      <dgm:t>
        <a:bodyPr/>
        <a:lstStyle/>
        <a:p>
          <a:endParaRPr lang="tr-TR"/>
        </a:p>
      </dgm:t>
    </dgm:pt>
    <dgm:pt modelId="{F8650BFA-ED4E-4A43-9478-8D86411B04B1}">
      <dgm:prSet phldrT="[Metin]" custT="1"/>
      <dgm:spPr>
        <a:solidFill>
          <a:schemeClr val="accent1">
            <a:hueOff val="0"/>
            <a:satOff val="0"/>
            <a:lumOff val="0"/>
            <a:alpha val="90000"/>
          </a:schemeClr>
        </a:solidFill>
      </dgm:spPr>
      <dgm:t>
        <a:bodyPr/>
        <a:lstStyle/>
        <a:p>
          <a:pPr algn="ctr"/>
          <a:r>
            <a:rPr lang="tr-TR" sz="1200" b="1" dirty="0" err="1"/>
            <a:t>Metinsel</a:t>
          </a:r>
          <a:endParaRPr lang="tr-TR" sz="1200" b="1" dirty="0"/>
        </a:p>
      </dgm:t>
    </dgm:pt>
    <dgm:pt modelId="{DBE35C17-6A70-4AD9-BAE8-2A117A1F71A2}" type="sibTrans" cxnId="{A92A9DA3-4A3D-4284-A875-1B1EE4E12ABC}">
      <dgm:prSet/>
      <dgm:spPr/>
      <dgm:t>
        <a:bodyPr/>
        <a:lstStyle/>
        <a:p>
          <a:endParaRPr lang="tr-TR"/>
        </a:p>
      </dgm:t>
    </dgm:pt>
    <dgm:pt modelId="{5A8C0D19-8A41-487B-B89D-F6BEC970EAEB}" type="parTrans" cxnId="{A92A9DA3-4A3D-4284-A875-1B1EE4E12ABC}">
      <dgm:prSet/>
      <dgm:spPr/>
      <dgm:t>
        <a:bodyPr/>
        <a:lstStyle/>
        <a:p>
          <a:endParaRPr lang="tr-TR"/>
        </a:p>
      </dgm:t>
    </dgm:pt>
    <dgm:pt modelId="{62A3ED40-DF1D-4457-82B5-B981B898FB8F}" type="pres">
      <dgm:prSet presAssocID="{A3CE86F6-2CF2-4513-A1AE-2322674AD6D2}" presName="Name0" presStyleCnt="0">
        <dgm:presLayoutVars>
          <dgm:dir/>
          <dgm:resizeHandles val="exact"/>
        </dgm:presLayoutVars>
      </dgm:prSet>
      <dgm:spPr/>
    </dgm:pt>
    <dgm:pt modelId="{B03AB4C5-8DC0-47D1-8A4F-72F30773F2B2}" type="pres">
      <dgm:prSet presAssocID="{A3CE86F6-2CF2-4513-A1AE-2322674AD6D2}" presName="vNodes" presStyleCnt="0"/>
      <dgm:spPr/>
    </dgm:pt>
    <dgm:pt modelId="{34F04D3E-DB53-40C6-86FB-2662D5689693}" type="pres">
      <dgm:prSet presAssocID="{C3BB138F-EBEB-46CE-90D3-71995BFBE338}" presName="node" presStyleLbl="node1" presStyleIdx="0" presStyleCnt="3">
        <dgm:presLayoutVars>
          <dgm:bulletEnabled val="1"/>
        </dgm:presLayoutVars>
      </dgm:prSet>
      <dgm:spPr/>
    </dgm:pt>
    <dgm:pt modelId="{4E2194E9-9056-4918-867F-9D5A113F929A}" type="pres">
      <dgm:prSet presAssocID="{4AAC819A-82FC-403C-B9EF-7FB9D6B22237}" presName="spacerT" presStyleCnt="0"/>
      <dgm:spPr/>
    </dgm:pt>
    <dgm:pt modelId="{7B30A58C-5C66-4649-A4AE-D55FDBA3E1E9}" type="pres">
      <dgm:prSet presAssocID="{4AAC819A-82FC-403C-B9EF-7FB9D6B22237}" presName="sibTrans" presStyleLbl="sibTrans2D1" presStyleIdx="0" presStyleCnt="2"/>
      <dgm:spPr/>
    </dgm:pt>
    <dgm:pt modelId="{46AC02FD-888D-47D2-81B8-B8C02D550DE4}" type="pres">
      <dgm:prSet presAssocID="{4AAC819A-82FC-403C-B9EF-7FB9D6B22237}" presName="spacerB" presStyleCnt="0"/>
      <dgm:spPr/>
    </dgm:pt>
    <dgm:pt modelId="{71A796C2-CE61-47D3-B321-F286ECAFCB05}" type="pres">
      <dgm:prSet presAssocID="{72330EBE-A717-4EBC-980D-62D96AE9B757}" presName="node" presStyleLbl="node1" presStyleIdx="1" presStyleCnt="3">
        <dgm:presLayoutVars>
          <dgm:bulletEnabled val="1"/>
        </dgm:presLayoutVars>
      </dgm:prSet>
      <dgm:spPr/>
    </dgm:pt>
    <dgm:pt modelId="{B762940A-6E0D-4AAC-83EF-D03CF9CFDE8C}" type="pres">
      <dgm:prSet presAssocID="{A3CE86F6-2CF2-4513-A1AE-2322674AD6D2}" presName="sibTransLast" presStyleLbl="sibTrans2D1" presStyleIdx="1" presStyleCnt="2"/>
      <dgm:spPr/>
    </dgm:pt>
    <dgm:pt modelId="{FA7FA705-CAC6-456D-9287-3B35AC72BE7E}" type="pres">
      <dgm:prSet presAssocID="{A3CE86F6-2CF2-4513-A1AE-2322674AD6D2}" presName="connectorText" presStyleLbl="sibTrans2D1" presStyleIdx="1" presStyleCnt="2"/>
      <dgm:spPr/>
    </dgm:pt>
    <dgm:pt modelId="{B3055F47-61C6-482A-898A-21F68D1C1F3C}" type="pres">
      <dgm:prSet presAssocID="{A3CE86F6-2CF2-4513-A1AE-2322674AD6D2}" presName="lastNode" presStyleLbl="node1" presStyleIdx="2" presStyleCnt="3">
        <dgm:presLayoutVars>
          <dgm:bulletEnabled val="1"/>
        </dgm:presLayoutVars>
      </dgm:prSet>
      <dgm:spPr/>
    </dgm:pt>
  </dgm:ptLst>
  <dgm:cxnLst>
    <dgm:cxn modelId="{2AED0007-5035-46FE-83DD-65D603A9D3A6}" type="presOf" srcId="{78769A18-3715-43C0-80F2-AD3903F13185}" destId="{B762940A-6E0D-4AAC-83EF-D03CF9CFDE8C}" srcOrd="0" destOrd="0" presId="urn:microsoft.com/office/officeart/2005/8/layout/equation2"/>
    <dgm:cxn modelId="{D6864C1B-29E5-4CED-B376-F32A167F8916}" type="presOf" srcId="{C3BB138F-EBEB-46CE-90D3-71995BFBE338}" destId="{34F04D3E-DB53-40C6-86FB-2662D5689693}" srcOrd="0" destOrd="0" presId="urn:microsoft.com/office/officeart/2005/8/layout/equation2"/>
    <dgm:cxn modelId="{7541C62E-7938-4300-A880-DAE97230320B}" srcId="{72330EBE-A717-4EBC-980D-62D96AE9B757}" destId="{58713A1C-25E5-45E2-B6C8-BC86C43548D6}" srcOrd="1" destOrd="0" parTransId="{563CFD78-ADDE-4395-AA61-3D6C95D9C54D}" sibTransId="{3C42DE2A-A279-44C1-9207-4E5B9A23DDD0}"/>
    <dgm:cxn modelId="{F2605031-BA68-4B04-A23B-DCA37B4B51C6}" type="presOf" srcId="{A455014E-DEDE-4298-9687-6BFB7E3D1E72}" destId="{34F04D3E-DB53-40C6-86FB-2662D5689693}" srcOrd="0" destOrd="1" presId="urn:microsoft.com/office/officeart/2005/8/layout/equation2"/>
    <dgm:cxn modelId="{2DB6ED35-ECEB-4454-86AC-EC138A3BFE36}" srcId="{A3CE86F6-2CF2-4513-A1AE-2322674AD6D2}" destId="{C3BB138F-EBEB-46CE-90D3-71995BFBE338}" srcOrd="0" destOrd="0" parTransId="{C28A654C-EB1F-4892-BA4A-3F1545B5741E}" sibTransId="{4AAC819A-82FC-403C-B9EF-7FB9D6B22237}"/>
    <dgm:cxn modelId="{FBEE815C-74C3-4BDD-B209-75EBF30A3BC6}" srcId="{A3CE86F6-2CF2-4513-A1AE-2322674AD6D2}" destId="{72330EBE-A717-4EBC-980D-62D96AE9B757}" srcOrd="1" destOrd="0" parTransId="{2C1A7FD7-361A-44FB-B14E-E608F45C3942}" sibTransId="{78769A18-3715-43C0-80F2-AD3903F13185}"/>
    <dgm:cxn modelId="{00E19441-0CC5-42C1-A248-648B88720A09}" type="presOf" srcId="{58713A1C-25E5-45E2-B6C8-BC86C43548D6}" destId="{71A796C2-CE61-47D3-B321-F286ECAFCB05}" srcOrd="0" destOrd="2" presId="urn:microsoft.com/office/officeart/2005/8/layout/equation2"/>
    <dgm:cxn modelId="{5BE13344-7EE0-44BA-8531-F2912A44C2D0}" type="presOf" srcId="{024959BA-6B18-4120-9377-38B4E378AA03}" destId="{B3055F47-61C6-482A-898A-21F68D1C1F3C}" srcOrd="0" destOrd="0" presId="urn:microsoft.com/office/officeart/2005/8/layout/equation2"/>
    <dgm:cxn modelId="{B4B7F269-1CB1-4A55-B3AC-BBE6C8B5C790}" srcId="{C3BB138F-EBEB-46CE-90D3-71995BFBE338}" destId="{A455014E-DEDE-4298-9687-6BFB7E3D1E72}" srcOrd="0" destOrd="0" parTransId="{94937F82-AB4C-45B3-960A-3FB5AB1B5B82}" sibTransId="{F2A3D531-6C98-4AC9-8D63-F962408381BE}"/>
    <dgm:cxn modelId="{C0830F53-C0DC-4F96-81D5-D5E7D5D8833E}" type="presOf" srcId="{A3CE86F6-2CF2-4513-A1AE-2322674AD6D2}" destId="{62A3ED40-DF1D-4457-82B5-B981B898FB8F}" srcOrd="0" destOrd="0" presId="urn:microsoft.com/office/officeart/2005/8/layout/equation2"/>
    <dgm:cxn modelId="{C966098F-66FF-4A54-856E-EBE9EFE24DCF}" type="presOf" srcId="{4AAC819A-82FC-403C-B9EF-7FB9D6B22237}" destId="{7B30A58C-5C66-4649-A4AE-D55FDBA3E1E9}" srcOrd="0" destOrd="0" presId="urn:microsoft.com/office/officeart/2005/8/layout/equation2"/>
    <dgm:cxn modelId="{A92A9DA3-4A3D-4284-A875-1B1EE4E12ABC}" srcId="{72330EBE-A717-4EBC-980D-62D96AE9B757}" destId="{F8650BFA-ED4E-4A43-9478-8D86411B04B1}" srcOrd="0" destOrd="0" parTransId="{5A8C0D19-8A41-487B-B89D-F6BEC970EAEB}" sibTransId="{DBE35C17-6A70-4AD9-BAE8-2A117A1F71A2}"/>
    <dgm:cxn modelId="{482B94C1-7434-4386-90F3-5412C7958277}" srcId="{A3CE86F6-2CF2-4513-A1AE-2322674AD6D2}" destId="{024959BA-6B18-4120-9377-38B4E378AA03}" srcOrd="2" destOrd="0" parTransId="{146D1ADF-4918-4FBC-AF3C-BA417FDD1947}" sibTransId="{068C0EE0-2C1F-42C2-90A4-2CD3DA85D216}"/>
    <dgm:cxn modelId="{005BFAD1-9327-4492-B11D-9DBB54FFCABF}" type="presOf" srcId="{78769A18-3715-43C0-80F2-AD3903F13185}" destId="{FA7FA705-CAC6-456D-9287-3B35AC72BE7E}" srcOrd="1" destOrd="0" presId="urn:microsoft.com/office/officeart/2005/8/layout/equation2"/>
    <dgm:cxn modelId="{650CADF4-ACB1-40FB-BF72-A1F91F52A204}" type="presOf" srcId="{F8650BFA-ED4E-4A43-9478-8D86411B04B1}" destId="{71A796C2-CE61-47D3-B321-F286ECAFCB05}" srcOrd="0" destOrd="1" presId="urn:microsoft.com/office/officeart/2005/8/layout/equation2"/>
    <dgm:cxn modelId="{A682FDFA-1803-42A6-8FB9-19A673CC6EA2}" type="presOf" srcId="{72330EBE-A717-4EBC-980D-62D96AE9B757}" destId="{71A796C2-CE61-47D3-B321-F286ECAFCB05}" srcOrd="0" destOrd="0" presId="urn:microsoft.com/office/officeart/2005/8/layout/equation2"/>
    <dgm:cxn modelId="{30D8C228-47D3-4D93-8C8C-D6127C9F8CAA}" type="presParOf" srcId="{62A3ED40-DF1D-4457-82B5-B981B898FB8F}" destId="{B03AB4C5-8DC0-47D1-8A4F-72F30773F2B2}" srcOrd="0" destOrd="0" presId="urn:microsoft.com/office/officeart/2005/8/layout/equation2"/>
    <dgm:cxn modelId="{CAADDB23-80EC-4538-81F2-D860F1F9125E}" type="presParOf" srcId="{B03AB4C5-8DC0-47D1-8A4F-72F30773F2B2}" destId="{34F04D3E-DB53-40C6-86FB-2662D5689693}" srcOrd="0" destOrd="0" presId="urn:microsoft.com/office/officeart/2005/8/layout/equation2"/>
    <dgm:cxn modelId="{D217955B-AF13-4865-B0D6-D03642DDCE54}" type="presParOf" srcId="{B03AB4C5-8DC0-47D1-8A4F-72F30773F2B2}" destId="{4E2194E9-9056-4918-867F-9D5A113F929A}" srcOrd="1" destOrd="0" presId="urn:microsoft.com/office/officeart/2005/8/layout/equation2"/>
    <dgm:cxn modelId="{3737F951-B569-4441-8F3D-B3F7634C26FE}" type="presParOf" srcId="{B03AB4C5-8DC0-47D1-8A4F-72F30773F2B2}" destId="{7B30A58C-5C66-4649-A4AE-D55FDBA3E1E9}" srcOrd="2" destOrd="0" presId="urn:microsoft.com/office/officeart/2005/8/layout/equation2"/>
    <dgm:cxn modelId="{BE121B0E-52DA-4C76-972A-67588C5B0066}" type="presParOf" srcId="{B03AB4C5-8DC0-47D1-8A4F-72F30773F2B2}" destId="{46AC02FD-888D-47D2-81B8-B8C02D550DE4}" srcOrd="3" destOrd="0" presId="urn:microsoft.com/office/officeart/2005/8/layout/equation2"/>
    <dgm:cxn modelId="{11DBB240-B623-4F03-8891-8193B4CB4E13}" type="presParOf" srcId="{B03AB4C5-8DC0-47D1-8A4F-72F30773F2B2}" destId="{71A796C2-CE61-47D3-B321-F286ECAFCB05}" srcOrd="4" destOrd="0" presId="urn:microsoft.com/office/officeart/2005/8/layout/equation2"/>
    <dgm:cxn modelId="{41921F82-35C9-46D8-A43C-BC48EE99338E}" type="presParOf" srcId="{62A3ED40-DF1D-4457-82B5-B981B898FB8F}" destId="{B762940A-6E0D-4AAC-83EF-D03CF9CFDE8C}" srcOrd="1" destOrd="0" presId="urn:microsoft.com/office/officeart/2005/8/layout/equation2"/>
    <dgm:cxn modelId="{CBB89886-2BD4-416C-AB15-9510A7D92D0F}" type="presParOf" srcId="{B762940A-6E0D-4AAC-83EF-D03CF9CFDE8C}" destId="{FA7FA705-CAC6-456D-9287-3B35AC72BE7E}" srcOrd="0" destOrd="0" presId="urn:microsoft.com/office/officeart/2005/8/layout/equation2"/>
    <dgm:cxn modelId="{7F2E9404-5F2B-4FF1-A066-23E7300A90B6}" type="presParOf" srcId="{62A3ED40-DF1D-4457-82B5-B981B898FB8F}" destId="{B3055F47-61C6-482A-898A-21F68D1C1F3C}"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marL="360363" indent="-360363" algn="l"/>
          <a:r>
            <a:rPr lang="tr-TR" sz="2000" dirty="0"/>
            <a:t>İzleme Çiftliklerinde Uygun Örnek Yerleri</a:t>
          </a:r>
          <a:endParaRPr lang="tr-TR" sz="2000" b="0" dirty="0"/>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custT="1"/>
      <dgm:spPr/>
      <dgm:t>
        <a:bodyPr/>
        <a:lstStyle/>
        <a:p>
          <a:r>
            <a:rPr lang="tr-TR" sz="2000" dirty="0"/>
            <a:t>Tarla içi dren ve hendeklerde nitrat</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50F0845-E51A-41ED-8CFA-C13237C0C6CA}">
      <dgm:prSet custT="1"/>
      <dgm:spPr/>
      <dgm:t>
        <a:bodyPr/>
        <a:lstStyle/>
        <a:p>
          <a:r>
            <a:rPr lang="tr-TR" sz="2000" dirty="0"/>
            <a:t>Tarla çıkış kanallarında nitrat</a:t>
          </a:r>
        </a:p>
      </dgm:t>
    </dgm:pt>
    <dgm:pt modelId="{B0FE8133-CEB0-4467-B3FC-496D43E6AD83}" type="parTrans" cxnId="{40F2D5F8-617D-4773-ABD4-88040485BC9B}">
      <dgm:prSet/>
      <dgm:spPr/>
      <dgm:t>
        <a:bodyPr/>
        <a:lstStyle/>
        <a:p>
          <a:endParaRPr lang="tr-TR"/>
        </a:p>
      </dgm:t>
    </dgm:pt>
    <dgm:pt modelId="{DF50CDA2-827B-4209-9DCC-7309CF70FE13}" type="sibTrans" cxnId="{40F2D5F8-617D-4773-ABD4-88040485BC9B}">
      <dgm:prSet/>
      <dgm:spPr/>
      <dgm:t>
        <a:bodyPr/>
        <a:lstStyle/>
        <a:p>
          <a:endParaRPr lang="tr-TR"/>
        </a:p>
      </dgm:t>
    </dgm:pt>
    <dgm:pt modelId="{3677E21A-CD1D-4C8F-AA2B-64250B1854C0}">
      <dgm:prSet custT="1"/>
      <dgm:spPr/>
      <dgm:t>
        <a:bodyPr/>
        <a:lstStyle/>
        <a:p>
          <a:r>
            <a:rPr lang="tr-TR" sz="2000" dirty="0"/>
            <a:t>Drenaj kanallarında nitrat</a:t>
          </a:r>
        </a:p>
      </dgm:t>
    </dgm:pt>
    <dgm:pt modelId="{21F6D4D2-C9DE-4C43-B758-D213B71F9AC5}" type="parTrans" cxnId="{0AD361F1-072E-4AB0-8C7F-645F8695C588}">
      <dgm:prSet/>
      <dgm:spPr/>
      <dgm:t>
        <a:bodyPr/>
        <a:lstStyle/>
        <a:p>
          <a:endParaRPr lang="tr-TR"/>
        </a:p>
      </dgm:t>
    </dgm:pt>
    <dgm:pt modelId="{A353ABE6-2D14-4C58-9BE7-C9E6035A4B93}" type="sibTrans" cxnId="{0AD361F1-072E-4AB0-8C7F-645F8695C588}">
      <dgm:prSet/>
      <dgm:spPr/>
      <dgm:t>
        <a:bodyPr/>
        <a:lstStyle/>
        <a:p>
          <a:endParaRPr lang="tr-TR"/>
        </a:p>
      </dgm:t>
    </dgm:pt>
    <dgm:pt modelId="{91255D30-139B-4BCC-9677-9D90DD20037B}">
      <dgm:prSet custT="1"/>
      <dgm:spPr/>
      <dgm:t>
        <a:bodyPr/>
        <a:lstStyle/>
        <a:p>
          <a:r>
            <a:rPr lang="tr-TR" sz="2000" dirty="0"/>
            <a:t>Çiftlik deşarjında nitrat</a:t>
          </a:r>
        </a:p>
      </dgm:t>
    </dgm:pt>
    <dgm:pt modelId="{1B14B7A2-37D2-4FDA-AD25-4330F7076C0D}" type="parTrans" cxnId="{0A57E704-A667-463D-858D-DF6C7412C757}">
      <dgm:prSet/>
      <dgm:spPr/>
      <dgm:t>
        <a:bodyPr/>
        <a:lstStyle/>
        <a:p>
          <a:endParaRPr lang="tr-TR"/>
        </a:p>
      </dgm:t>
    </dgm:pt>
    <dgm:pt modelId="{EA2B4CFA-4CB9-4322-9B8F-4D5EDD3FB69F}" type="sibTrans" cxnId="{0A57E704-A667-463D-858D-DF6C7412C757}">
      <dgm:prSet/>
      <dgm:spPr/>
      <dgm:t>
        <a:bodyPr/>
        <a:lstStyle/>
        <a:p>
          <a:endParaRPr lang="tr-TR"/>
        </a:p>
      </dgm:t>
    </dgm:pt>
    <dgm:pt modelId="{C25328F1-1116-4446-AD89-E448D0A3377C}">
      <dgm:prSet custT="1"/>
      <dgm:spPr/>
      <dgm:t>
        <a:bodyPr/>
        <a:lstStyle/>
        <a:p>
          <a:r>
            <a:rPr lang="tr-TR" sz="2000" dirty="0"/>
            <a:t>İşletme kuyularında nitrat ölçümü</a:t>
          </a:r>
        </a:p>
      </dgm:t>
    </dgm:pt>
    <dgm:pt modelId="{45E81D95-3380-44EB-894D-52A1AA0D1F7F}" type="parTrans" cxnId="{6A82EF5E-B03F-49FC-BC5E-72326635B3A2}">
      <dgm:prSet/>
      <dgm:spPr/>
      <dgm:t>
        <a:bodyPr/>
        <a:lstStyle/>
        <a:p>
          <a:endParaRPr lang="tr-TR"/>
        </a:p>
      </dgm:t>
    </dgm:pt>
    <dgm:pt modelId="{7154C96F-EA62-443B-8D53-168CD3FB67B1}" type="sibTrans" cxnId="{6A82EF5E-B03F-49FC-BC5E-72326635B3A2}">
      <dgm:prSet/>
      <dgm:spPr/>
      <dgm:t>
        <a:bodyPr/>
        <a:lstStyle/>
        <a:p>
          <a:endParaRPr lang="tr-TR"/>
        </a:p>
      </dgm:t>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1">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1">
        <dgm:presLayoutVars>
          <dgm:bulletEnabled val="1"/>
        </dgm:presLayoutVars>
      </dgm:prSet>
      <dgm:spPr/>
    </dgm:pt>
  </dgm:ptLst>
  <dgm:cxnLst>
    <dgm:cxn modelId="{F5F60D01-6A63-4E8C-963A-276F7E121033}" type="presOf" srcId="{C25328F1-1116-4446-AD89-E448D0A3377C}" destId="{F511A3E0-910B-4A04-BCB0-9A48EC6D73FE}" srcOrd="0" destOrd="4" presId="urn:microsoft.com/office/officeart/2005/8/layout/vList5"/>
    <dgm:cxn modelId="{0A57E704-A667-463D-858D-DF6C7412C757}" srcId="{075C9125-247F-4739-A171-B11F6E9C2600}" destId="{91255D30-139B-4BCC-9677-9D90DD20037B}" srcOrd="3" destOrd="0" parTransId="{1B14B7A2-37D2-4FDA-AD25-4330F7076C0D}" sibTransId="{EA2B4CFA-4CB9-4322-9B8F-4D5EDD3FB69F}"/>
    <dgm:cxn modelId="{8569AB26-9579-4459-93A2-DCED1D86EFC2}" type="presOf" srcId="{91255D30-139B-4BCC-9677-9D90DD20037B}" destId="{F511A3E0-910B-4A04-BCB0-9A48EC6D73FE}" srcOrd="0" destOrd="3" presId="urn:microsoft.com/office/officeart/2005/8/layout/vList5"/>
    <dgm:cxn modelId="{DBEB033C-1B6E-40F3-AD94-4F4491F02D85}" type="presOf" srcId="{191D09C0-995C-4C12-BC29-8B9ACE386E8A}" destId="{F511A3E0-910B-4A04-BCB0-9A48EC6D73FE}" srcOrd="0" destOrd="0" presId="urn:microsoft.com/office/officeart/2005/8/layout/vList5"/>
    <dgm:cxn modelId="{6A82EF5E-B03F-49FC-BC5E-72326635B3A2}" srcId="{075C9125-247F-4739-A171-B11F6E9C2600}" destId="{C25328F1-1116-4446-AD89-E448D0A3377C}" srcOrd="4" destOrd="0" parTransId="{45E81D95-3380-44EB-894D-52A1AA0D1F7F}" sibTransId="{7154C96F-EA62-443B-8D53-168CD3FB67B1}"/>
    <dgm:cxn modelId="{D5A2B35F-0CA9-44B2-AB19-CA38A82E37D2}" type="presOf" srcId="{3677E21A-CD1D-4C8F-AA2B-64250B1854C0}" destId="{F511A3E0-910B-4A04-BCB0-9A48EC6D73FE}" srcOrd="0" destOrd="2" presId="urn:microsoft.com/office/officeart/2005/8/layout/vList5"/>
    <dgm:cxn modelId="{0894A97D-C663-4BD9-AA82-DEF28539D175}" type="presOf" srcId="{075C9125-247F-4739-A171-B11F6E9C2600}" destId="{E2B362A0-F547-4E3C-9691-479E9DB339F9}" srcOrd="0" destOrd="0" presId="urn:microsoft.com/office/officeart/2005/8/layout/vList5"/>
    <dgm:cxn modelId="{83B73080-083C-4BE1-860D-B71894442EC7}" srcId="{5F96FFAF-823B-497D-95FE-8E4C933A6E61}" destId="{075C9125-247F-4739-A171-B11F6E9C2600}" srcOrd="0" destOrd="0" parTransId="{8FD0D0BA-3CAD-49E5-B8A6-AA9CA7209567}" sibTransId="{95DB3307-294E-4D45-950D-DF65CAFA36F4}"/>
    <dgm:cxn modelId="{0A502F83-0BAA-4A9B-BAD2-050AE3422BD6}" srcId="{075C9125-247F-4739-A171-B11F6E9C2600}" destId="{191D09C0-995C-4C12-BC29-8B9ACE386E8A}" srcOrd="0" destOrd="0" parTransId="{5A7D4E16-4712-472C-90CA-DF04F9FB6B66}" sibTransId="{89E95FF7-E053-4C0B-AF69-2235793ADDD1}"/>
    <dgm:cxn modelId="{FAD413B9-64D2-4915-B240-2093DD1D7EF1}" type="presOf" srcId="{5F96FFAF-823B-497D-95FE-8E4C933A6E61}" destId="{5A903493-4AC5-4465-9CA6-D19FE6F7F63C}" srcOrd="0" destOrd="0" presId="urn:microsoft.com/office/officeart/2005/8/layout/vList5"/>
    <dgm:cxn modelId="{4A29A6D3-2B5F-4CBC-AB06-BEF974C83070}" type="presOf" srcId="{950F0845-E51A-41ED-8CFA-C13237C0C6CA}" destId="{F511A3E0-910B-4A04-BCB0-9A48EC6D73FE}" srcOrd="0" destOrd="1" presId="urn:microsoft.com/office/officeart/2005/8/layout/vList5"/>
    <dgm:cxn modelId="{0AD361F1-072E-4AB0-8C7F-645F8695C588}" srcId="{075C9125-247F-4739-A171-B11F6E9C2600}" destId="{3677E21A-CD1D-4C8F-AA2B-64250B1854C0}" srcOrd="2" destOrd="0" parTransId="{21F6D4D2-C9DE-4C43-B758-D213B71F9AC5}" sibTransId="{A353ABE6-2D14-4C58-9BE7-C9E6035A4B93}"/>
    <dgm:cxn modelId="{40F2D5F8-617D-4773-ABD4-88040485BC9B}" srcId="{075C9125-247F-4739-A171-B11F6E9C2600}" destId="{950F0845-E51A-41ED-8CFA-C13237C0C6CA}" srcOrd="1" destOrd="0" parTransId="{B0FE8133-CEB0-4467-B3FC-496D43E6AD83}" sibTransId="{DF50CDA2-827B-4209-9DCC-7309CF70FE13}"/>
    <dgm:cxn modelId="{6460E85C-7D9F-448B-AD2E-5D4215214EDD}" type="presParOf" srcId="{5A903493-4AC5-4465-9CA6-D19FE6F7F63C}" destId="{BECB3F2B-BF26-4D43-98F8-EC3369451A15}" srcOrd="0" destOrd="0" presId="urn:microsoft.com/office/officeart/2005/8/layout/vList5"/>
    <dgm:cxn modelId="{663C5E03-F231-4A74-9AA0-D4FB90E18935}" type="presParOf" srcId="{BECB3F2B-BF26-4D43-98F8-EC3369451A15}" destId="{E2B362A0-F547-4E3C-9691-479E9DB339F9}" srcOrd="0" destOrd="0" presId="urn:microsoft.com/office/officeart/2005/8/layout/vList5"/>
    <dgm:cxn modelId="{A0F86FB6-36CA-415A-BB44-9D7328C61446}" type="presParOf" srcId="{BECB3F2B-BF26-4D43-98F8-EC3369451A15}" destId="{F511A3E0-910B-4A04-BCB0-9A48EC6D73F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9FE9D4-18FA-4722-A0FA-94E37CCC8C56}" type="doc">
      <dgm:prSet loTypeId="urn:microsoft.com/office/officeart/2008/layout/LinedList" loCatId="list" qsTypeId="urn:microsoft.com/office/officeart/2005/8/quickstyle/simple1" qsCatId="simple" csTypeId="urn:microsoft.com/office/officeart/2005/8/colors/accent6_2" csCatId="accent6" phldr="1"/>
      <dgm:spPr/>
      <dgm:t>
        <a:bodyPr/>
        <a:lstStyle/>
        <a:p>
          <a:endParaRPr lang="en-US"/>
        </a:p>
      </dgm:t>
    </dgm:pt>
    <dgm:pt modelId="{F5EF347F-FA9B-4AA0-88C4-03649D475819}">
      <dgm:prSet/>
      <dgm:spPr/>
      <dgm:t>
        <a:bodyPr/>
        <a:lstStyle/>
        <a:p>
          <a:pPr algn="just"/>
          <a:r>
            <a:rPr lang="en-US" dirty="0" err="1">
              <a:latin typeface="Times New Roman" panose="02020603050405020304" pitchFamily="18" charset="0"/>
              <a:cs typeface="Times New Roman" panose="02020603050405020304" pitchFamily="18" charset="0"/>
            </a:rPr>
            <a:t>Ülkemizde</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tüm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dünyada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olduğu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gibi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tarım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alanlarında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bilinçsiz</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azotlu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gübre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kullanımına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bağlı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çevre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kirliliği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sağlık</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sorunları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araştırmalara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konu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olmaktadır</a:t>
          </a:r>
          <a:r>
            <a:rPr lang="en-US" dirty="0">
              <a:latin typeface="Times New Roman" panose="02020603050405020304" pitchFamily="18" charset="0"/>
              <a:cs typeface="Times New Roman" panose="02020603050405020304" pitchFamily="18" charset="0"/>
            </a:rPr>
            <a:t>. </a:t>
          </a:r>
        </a:p>
      </dgm:t>
    </dgm:pt>
    <dgm:pt modelId="{076A514A-693C-4089-BFBE-78E657801C9B}" type="parTrans" cxnId="{4655E4BC-4C16-4D2E-BF0C-A687F137072E}">
      <dgm:prSet/>
      <dgm:spPr/>
      <dgm:t>
        <a:bodyPr/>
        <a:lstStyle/>
        <a:p>
          <a:pPr algn="just"/>
          <a:endParaRPr lang="en-US"/>
        </a:p>
      </dgm:t>
    </dgm:pt>
    <dgm:pt modelId="{B66F5470-1C83-46EA-88AD-32FAC595AF8A}" type="sibTrans" cxnId="{4655E4BC-4C16-4D2E-BF0C-A687F137072E}">
      <dgm:prSet/>
      <dgm:spPr/>
      <dgm:t>
        <a:bodyPr/>
        <a:lstStyle/>
        <a:p>
          <a:pPr algn="just"/>
          <a:endParaRPr lang="en-US"/>
        </a:p>
      </dgm:t>
    </dgm:pt>
    <dgm:pt modelId="{B95C78FC-06FA-41CF-A26C-8F077E90E9D4}">
      <dgm:prSet/>
      <dgm:spPr/>
      <dgm:t>
        <a:bodyPr/>
        <a:lstStyle/>
        <a:p>
          <a:pPr algn="just"/>
          <a:r>
            <a:rPr lang="en-US" dirty="0">
              <a:latin typeface="Times New Roman" panose="02020603050405020304" pitchFamily="18" charset="0"/>
              <a:cs typeface="Times New Roman" panose="02020603050405020304" pitchFamily="18" charset="0"/>
            </a:rPr>
            <a:t>Bu </a:t>
          </a:r>
          <a:r>
            <a:rPr lang="en-US" dirty="0" err="1">
              <a:latin typeface="Times New Roman" panose="02020603050405020304" pitchFamily="18" charset="0"/>
              <a:cs typeface="Times New Roman" panose="02020603050405020304" pitchFamily="18" charset="0"/>
            </a:rPr>
            <a:t>araştırmalarda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azotlu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gübre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formlarının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toprak</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içerisinden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yer</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altı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suyuna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yıkanması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sonucu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meydana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gelen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fazla</a:t>
          </a:r>
          <a:r>
            <a:rPr lang="en-US" dirty="0">
              <a:latin typeface="Times New Roman" panose="02020603050405020304" pitchFamily="18" charset="0"/>
              <a:cs typeface="Times New Roman" panose="02020603050405020304" pitchFamily="18" charset="0"/>
            </a:rPr>
            <a:t> risk </a:t>
          </a:r>
          <a:r>
            <a:rPr lang="en-US" dirty="0" err="1">
              <a:latin typeface="Times New Roman" panose="02020603050405020304" pitchFamily="18" charset="0"/>
              <a:cs typeface="Times New Roman" panose="02020603050405020304" pitchFamily="18" charset="0"/>
            </a:rPr>
            <a:t>unsuruna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sahip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olan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kirlilik</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çeşitleri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sularda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nitrat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kirliliğidir</a:t>
          </a:r>
          <a:r>
            <a:rPr lang="en-US" dirty="0"/>
            <a:t>.</a:t>
          </a:r>
        </a:p>
      </dgm:t>
    </dgm:pt>
    <dgm:pt modelId="{5FB6F40A-79C9-4229-A88D-F5FF68AAA346}" type="parTrans" cxnId="{581E254F-568B-44CF-BCF9-D7C67B5725DB}">
      <dgm:prSet/>
      <dgm:spPr/>
      <dgm:t>
        <a:bodyPr/>
        <a:lstStyle/>
        <a:p>
          <a:pPr algn="just"/>
          <a:endParaRPr lang="en-US"/>
        </a:p>
      </dgm:t>
    </dgm:pt>
    <dgm:pt modelId="{1B327387-F6C5-44F9-9C77-70132FB8354E}" type="sibTrans" cxnId="{581E254F-568B-44CF-BCF9-D7C67B5725DB}">
      <dgm:prSet/>
      <dgm:spPr/>
      <dgm:t>
        <a:bodyPr/>
        <a:lstStyle/>
        <a:p>
          <a:pPr algn="just"/>
          <a:endParaRPr lang="en-US"/>
        </a:p>
      </dgm:t>
    </dgm:pt>
    <dgm:pt modelId="{8DCEB5B0-3617-451A-BF13-818D5E783E87}">
      <dgm:prSet/>
      <dgm:spPr/>
      <dgm:t>
        <a:bodyPr/>
        <a:lstStyle/>
        <a:p>
          <a:pPr algn="just"/>
          <a:r>
            <a:rPr lang="en-US">
              <a:latin typeface="Times New Roman" panose="02020603050405020304" pitchFamily="18" charset="0"/>
              <a:cs typeface="Times New Roman" panose="02020603050405020304" pitchFamily="18" charset="0"/>
            </a:rPr>
            <a:t>Azotlu gübrelerinde hem maliyeti hem de çevresel faktörler açısından bilimsel esaslara dayanarak kontrollü bir şekilde uygulanması gerekmektedir</a:t>
          </a:r>
          <a:r>
            <a:rPr lang="en-US"/>
            <a:t>.</a:t>
          </a:r>
        </a:p>
      </dgm:t>
    </dgm:pt>
    <dgm:pt modelId="{9A082F99-2B7E-4CD2-90A3-278C61FDD3FE}" type="parTrans" cxnId="{2FE515E4-5DE9-4233-B686-B1EDAB4DA774}">
      <dgm:prSet/>
      <dgm:spPr/>
      <dgm:t>
        <a:bodyPr/>
        <a:lstStyle/>
        <a:p>
          <a:pPr algn="just"/>
          <a:endParaRPr lang="en-US"/>
        </a:p>
      </dgm:t>
    </dgm:pt>
    <dgm:pt modelId="{A2F6D272-8B54-47AA-A392-FFCF6E98FCEC}" type="sibTrans" cxnId="{2FE515E4-5DE9-4233-B686-B1EDAB4DA774}">
      <dgm:prSet/>
      <dgm:spPr/>
      <dgm:t>
        <a:bodyPr/>
        <a:lstStyle/>
        <a:p>
          <a:pPr algn="just"/>
          <a:endParaRPr lang="en-US"/>
        </a:p>
      </dgm:t>
    </dgm:pt>
    <dgm:pt modelId="{F7CFC70D-2B55-401A-887E-384A3FEDCA4F}">
      <dgm:prSet/>
      <dgm:spPr/>
      <dgm:t>
        <a:bodyPr/>
        <a:lstStyle/>
        <a:p>
          <a:pPr algn="just"/>
          <a:r>
            <a:rPr lang="en-US" b="1">
              <a:latin typeface="Times New Roman" panose="02020603050405020304" pitchFamily="18" charset="0"/>
              <a:cs typeface="Times New Roman" panose="02020603050405020304" pitchFamily="18" charset="0"/>
            </a:rPr>
            <a:t>Nitekim toprağa uygulanan azotlu gübrelerin en iyi şartlarda ancak % 50’sinin bitkiler tarafından kullanılabildiği, %2-20’sinin buharlaşma yoluyla kaybedildiği, % 15-25’inin killi toprakta bulunan organik bileşikler ile birleştiği ve geri kalan % 2-10’luk kısmının yüzey ve yer altı sularına karıştığı belirtilmiştir </a:t>
          </a:r>
          <a:r>
            <a:rPr lang="en-US">
              <a:latin typeface="Times New Roman" panose="02020603050405020304" pitchFamily="18" charset="0"/>
              <a:cs typeface="Times New Roman" panose="02020603050405020304" pitchFamily="18" charset="0"/>
            </a:rPr>
            <a:t>(Dedeo</a:t>
          </a:r>
          <a:r>
            <a:rPr lang="tr-TR">
              <a:latin typeface="Times New Roman" panose="02020603050405020304" pitchFamily="18" charset="0"/>
              <a:cs typeface="Times New Roman" panose="02020603050405020304" pitchFamily="18" charset="0"/>
            </a:rPr>
            <a:t>ğ</a:t>
          </a:r>
          <a:r>
            <a:rPr lang="en-US">
              <a:latin typeface="Times New Roman" panose="02020603050405020304" pitchFamily="18" charset="0"/>
              <a:cs typeface="Times New Roman" panose="02020603050405020304" pitchFamily="18" charset="0"/>
            </a:rPr>
            <a:t>lu ve </a:t>
          </a:r>
          <a:r>
            <a:rPr lang="tr-TR">
              <a:latin typeface="Times New Roman" panose="02020603050405020304" pitchFamily="18" charset="0"/>
              <a:cs typeface="Times New Roman" panose="02020603050405020304" pitchFamily="18" charset="0"/>
            </a:rPr>
            <a:t>Başayiğit</a:t>
          </a:r>
          <a:r>
            <a:rPr lang="en-US">
              <a:latin typeface="Times New Roman" panose="02020603050405020304" pitchFamily="18" charset="0"/>
              <a:cs typeface="Times New Roman" panose="02020603050405020304" pitchFamily="18" charset="0"/>
            </a:rPr>
            <a:t>., 2018).</a:t>
          </a:r>
        </a:p>
      </dgm:t>
    </dgm:pt>
    <dgm:pt modelId="{1AE763B7-5C09-40EB-95BC-551D1AF7CFEA}" type="parTrans" cxnId="{FF2FFFF7-9996-4644-BB78-1578E5B89080}">
      <dgm:prSet/>
      <dgm:spPr/>
      <dgm:t>
        <a:bodyPr/>
        <a:lstStyle/>
        <a:p>
          <a:pPr algn="just"/>
          <a:endParaRPr lang="en-US"/>
        </a:p>
      </dgm:t>
    </dgm:pt>
    <dgm:pt modelId="{DA3F28D2-A467-4C7F-996C-DF6AC2F81CAE}" type="sibTrans" cxnId="{FF2FFFF7-9996-4644-BB78-1578E5B89080}">
      <dgm:prSet/>
      <dgm:spPr/>
      <dgm:t>
        <a:bodyPr/>
        <a:lstStyle/>
        <a:p>
          <a:pPr algn="just"/>
          <a:endParaRPr lang="en-US"/>
        </a:p>
      </dgm:t>
    </dgm:pt>
    <dgm:pt modelId="{D12027B1-851D-4C80-983F-8B362D848386}" type="pres">
      <dgm:prSet presAssocID="{149FE9D4-18FA-4722-A0FA-94E37CCC8C56}" presName="vert0" presStyleCnt="0">
        <dgm:presLayoutVars>
          <dgm:dir/>
          <dgm:animOne val="branch"/>
          <dgm:animLvl val="lvl"/>
        </dgm:presLayoutVars>
      </dgm:prSet>
      <dgm:spPr/>
    </dgm:pt>
    <dgm:pt modelId="{CAEEF798-0A8D-4728-8957-84E2E2F4E350}" type="pres">
      <dgm:prSet presAssocID="{F5EF347F-FA9B-4AA0-88C4-03649D475819}" presName="thickLine" presStyleLbl="alignNode1" presStyleIdx="0" presStyleCnt="4"/>
      <dgm:spPr/>
    </dgm:pt>
    <dgm:pt modelId="{FD54A2F6-6E2C-4B52-AFFB-0CAEA614E166}" type="pres">
      <dgm:prSet presAssocID="{F5EF347F-FA9B-4AA0-88C4-03649D475819}" presName="horz1" presStyleCnt="0"/>
      <dgm:spPr/>
    </dgm:pt>
    <dgm:pt modelId="{6AD74FB0-4D2F-4485-B0E8-BB11115B879B}" type="pres">
      <dgm:prSet presAssocID="{F5EF347F-FA9B-4AA0-88C4-03649D475819}" presName="tx1" presStyleLbl="revTx" presStyleIdx="0" presStyleCnt="4"/>
      <dgm:spPr/>
    </dgm:pt>
    <dgm:pt modelId="{3F40BDB2-14E3-4BC1-B768-A0F858A5F1F1}" type="pres">
      <dgm:prSet presAssocID="{F5EF347F-FA9B-4AA0-88C4-03649D475819}" presName="vert1" presStyleCnt="0"/>
      <dgm:spPr/>
    </dgm:pt>
    <dgm:pt modelId="{D47AC0CF-30B6-4748-ACCA-85864E0B909D}" type="pres">
      <dgm:prSet presAssocID="{B95C78FC-06FA-41CF-A26C-8F077E90E9D4}" presName="thickLine" presStyleLbl="alignNode1" presStyleIdx="1" presStyleCnt="4"/>
      <dgm:spPr/>
    </dgm:pt>
    <dgm:pt modelId="{534250C3-FBBE-4A43-94BB-7A528A8B29EA}" type="pres">
      <dgm:prSet presAssocID="{B95C78FC-06FA-41CF-A26C-8F077E90E9D4}" presName="horz1" presStyleCnt="0"/>
      <dgm:spPr/>
    </dgm:pt>
    <dgm:pt modelId="{EB9BC98E-1CBB-4046-A4C1-07290D1C03C7}" type="pres">
      <dgm:prSet presAssocID="{B95C78FC-06FA-41CF-A26C-8F077E90E9D4}" presName="tx1" presStyleLbl="revTx" presStyleIdx="1" presStyleCnt="4"/>
      <dgm:spPr/>
    </dgm:pt>
    <dgm:pt modelId="{92A71312-E4B1-4635-9E07-B0AAD225669D}" type="pres">
      <dgm:prSet presAssocID="{B95C78FC-06FA-41CF-A26C-8F077E90E9D4}" presName="vert1" presStyleCnt="0"/>
      <dgm:spPr/>
    </dgm:pt>
    <dgm:pt modelId="{D893125D-714E-4BC6-A88F-22F600FA73CA}" type="pres">
      <dgm:prSet presAssocID="{8DCEB5B0-3617-451A-BF13-818D5E783E87}" presName="thickLine" presStyleLbl="alignNode1" presStyleIdx="2" presStyleCnt="4"/>
      <dgm:spPr/>
    </dgm:pt>
    <dgm:pt modelId="{39BC6225-F1FB-45C2-8478-467C763E4F07}" type="pres">
      <dgm:prSet presAssocID="{8DCEB5B0-3617-451A-BF13-818D5E783E87}" presName="horz1" presStyleCnt="0"/>
      <dgm:spPr/>
    </dgm:pt>
    <dgm:pt modelId="{8AECC553-354C-4022-96C6-38C6D69C0E46}" type="pres">
      <dgm:prSet presAssocID="{8DCEB5B0-3617-451A-BF13-818D5E783E87}" presName="tx1" presStyleLbl="revTx" presStyleIdx="2" presStyleCnt="4"/>
      <dgm:spPr/>
    </dgm:pt>
    <dgm:pt modelId="{61235025-A0B1-47C0-905F-5147693C65E0}" type="pres">
      <dgm:prSet presAssocID="{8DCEB5B0-3617-451A-BF13-818D5E783E87}" presName="vert1" presStyleCnt="0"/>
      <dgm:spPr/>
    </dgm:pt>
    <dgm:pt modelId="{0ED0F821-EC10-4AF8-A120-131C357ECA7F}" type="pres">
      <dgm:prSet presAssocID="{F7CFC70D-2B55-401A-887E-384A3FEDCA4F}" presName="thickLine" presStyleLbl="alignNode1" presStyleIdx="3" presStyleCnt="4"/>
      <dgm:spPr/>
    </dgm:pt>
    <dgm:pt modelId="{133AB8D4-A61F-4C9D-B8B2-91D10CE2DCCA}" type="pres">
      <dgm:prSet presAssocID="{F7CFC70D-2B55-401A-887E-384A3FEDCA4F}" presName="horz1" presStyleCnt="0"/>
      <dgm:spPr/>
    </dgm:pt>
    <dgm:pt modelId="{08338360-FB27-48AC-98D7-BC4A2B8F64B7}" type="pres">
      <dgm:prSet presAssocID="{F7CFC70D-2B55-401A-887E-384A3FEDCA4F}" presName="tx1" presStyleLbl="revTx" presStyleIdx="3" presStyleCnt="4"/>
      <dgm:spPr/>
    </dgm:pt>
    <dgm:pt modelId="{8AF71B58-AABF-485E-9D85-28098869A840}" type="pres">
      <dgm:prSet presAssocID="{F7CFC70D-2B55-401A-887E-384A3FEDCA4F}" presName="vert1" presStyleCnt="0"/>
      <dgm:spPr/>
    </dgm:pt>
  </dgm:ptLst>
  <dgm:cxnLst>
    <dgm:cxn modelId="{60900320-30DF-4CE3-ADC6-43AD4FE69B40}" type="presOf" srcId="{F7CFC70D-2B55-401A-887E-384A3FEDCA4F}" destId="{08338360-FB27-48AC-98D7-BC4A2B8F64B7}" srcOrd="0" destOrd="0" presId="urn:microsoft.com/office/officeart/2008/layout/LinedList"/>
    <dgm:cxn modelId="{581E254F-568B-44CF-BCF9-D7C67B5725DB}" srcId="{149FE9D4-18FA-4722-A0FA-94E37CCC8C56}" destId="{B95C78FC-06FA-41CF-A26C-8F077E90E9D4}" srcOrd="1" destOrd="0" parTransId="{5FB6F40A-79C9-4229-A88D-F5FF68AAA346}" sibTransId="{1B327387-F6C5-44F9-9C77-70132FB8354E}"/>
    <dgm:cxn modelId="{B61C89AC-4132-4060-818D-27EA6C44642A}" type="presOf" srcId="{149FE9D4-18FA-4722-A0FA-94E37CCC8C56}" destId="{D12027B1-851D-4C80-983F-8B362D848386}" srcOrd="0" destOrd="0" presId="urn:microsoft.com/office/officeart/2008/layout/LinedList"/>
    <dgm:cxn modelId="{4655E4BC-4C16-4D2E-BF0C-A687F137072E}" srcId="{149FE9D4-18FA-4722-A0FA-94E37CCC8C56}" destId="{F5EF347F-FA9B-4AA0-88C4-03649D475819}" srcOrd="0" destOrd="0" parTransId="{076A514A-693C-4089-BFBE-78E657801C9B}" sibTransId="{B66F5470-1C83-46EA-88AD-32FAC595AF8A}"/>
    <dgm:cxn modelId="{2F15DFBD-FA4F-4111-8F80-15033ACD8A9D}" type="presOf" srcId="{B95C78FC-06FA-41CF-A26C-8F077E90E9D4}" destId="{EB9BC98E-1CBB-4046-A4C1-07290D1C03C7}" srcOrd="0" destOrd="0" presId="urn:microsoft.com/office/officeart/2008/layout/LinedList"/>
    <dgm:cxn modelId="{AF8A20BF-534D-499F-98FF-D6733277C01C}" type="presOf" srcId="{F5EF347F-FA9B-4AA0-88C4-03649D475819}" destId="{6AD74FB0-4D2F-4485-B0E8-BB11115B879B}" srcOrd="0" destOrd="0" presId="urn:microsoft.com/office/officeart/2008/layout/LinedList"/>
    <dgm:cxn modelId="{9C13C0DE-D4A0-43E1-BF7C-C27C62ED7F05}" type="presOf" srcId="{8DCEB5B0-3617-451A-BF13-818D5E783E87}" destId="{8AECC553-354C-4022-96C6-38C6D69C0E46}" srcOrd="0" destOrd="0" presId="urn:microsoft.com/office/officeart/2008/layout/LinedList"/>
    <dgm:cxn modelId="{2FE515E4-5DE9-4233-B686-B1EDAB4DA774}" srcId="{149FE9D4-18FA-4722-A0FA-94E37CCC8C56}" destId="{8DCEB5B0-3617-451A-BF13-818D5E783E87}" srcOrd="2" destOrd="0" parTransId="{9A082F99-2B7E-4CD2-90A3-278C61FDD3FE}" sibTransId="{A2F6D272-8B54-47AA-A392-FFCF6E98FCEC}"/>
    <dgm:cxn modelId="{FF2FFFF7-9996-4644-BB78-1578E5B89080}" srcId="{149FE9D4-18FA-4722-A0FA-94E37CCC8C56}" destId="{F7CFC70D-2B55-401A-887E-384A3FEDCA4F}" srcOrd="3" destOrd="0" parTransId="{1AE763B7-5C09-40EB-95BC-551D1AF7CFEA}" sibTransId="{DA3F28D2-A467-4C7F-996C-DF6AC2F81CAE}"/>
    <dgm:cxn modelId="{6147247A-A453-4D96-9878-D4354523406F}" type="presParOf" srcId="{D12027B1-851D-4C80-983F-8B362D848386}" destId="{CAEEF798-0A8D-4728-8957-84E2E2F4E350}" srcOrd="0" destOrd="0" presId="urn:microsoft.com/office/officeart/2008/layout/LinedList"/>
    <dgm:cxn modelId="{345B9C7D-7403-42F3-911B-9D7B49D78A08}" type="presParOf" srcId="{D12027B1-851D-4C80-983F-8B362D848386}" destId="{FD54A2F6-6E2C-4B52-AFFB-0CAEA614E166}" srcOrd="1" destOrd="0" presId="urn:microsoft.com/office/officeart/2008/layout/LinedList"/>
    <dgm:cxn modelId="{D17A36E3-CDBE-4572-B892-6049E3025CDB}" type="presParOf" srcId="{FD54A2F6-6E2C-4B52-AFFB-0CAEA614E166}" destId="{6AD74FB0-4D2F-4485-B0E8-BB11115B879B}" srcOrd="0" destOrd="0" presId="urn:microsoft.com/office/officeart/2008/layout/LinedList"/>
    <dgm:cxn modelId="{3093B37E-DB56-4CFD-96F6-51D3AABA83A1}" type="presParOf" srcId="{FD54A2F6-6E2C-4B52-AFFB-0CAEA614E166}" destId="{3F40BDB2-14E3-4BC1-B768-A0F858A5F1F1}" srcOrd="1" destOrd="0" presId="urn:microsoft.com/office/officeart/2008/layout/LinedList"/>
    <dgm:cxn modelId="{8079E1D3-D00D-4F78-BB47-0DA694BE6FCB}" type="presParOf" srcId="{D12027B1-851D-4C80-983F-8B362D848386}" destId="{D47AC0CF-30B6-4748-ACCA-85864E0B909D}" srcOrd="2" destOrd="0" presId="urn:microsoft.com/office/officeart/2008/layout/LinedList"/>
    <dgm:cxn modelId="{8D0A0BEA-FBF0-4764-8BB3-4A0E92F7F49D}" type="presParOf" srcId="{D12027B1-851D-4C80-983F-8B362D848386}" destId="{534250C3-FBBE-4A43-94BB-7A528A8B29EA}" srcOrd="3" destOrd="0" presId="urn:microsoft.com/office/officeart/2008/layout/LinedList"/>
    <dgm:cxn modelId="{73DCE737-AB15-4C36-9BB5-67DE5A2E0DDA}" type="presParOf" srcId="{534250C3-FBBE-4A43-94BB-7A528A8B29EA}" destId="{EB9BC98E-1CBB-4046-A4C1-07290D1C03C7}" srcOrd="0" destOrd="0" presId="urn:microsoft.com/office/officeart/2008/layout/LinedList"/>
    <dgm:cxn modelId="{7507C2B1-A4D8-43E3-B301-27AF2BDE59F5}" type="presParOf" srcId="{534250C3-FBBE-4A43-94BB-7A528A8B29EA}" destId="{92A71312-E4B1-4635-9E07-B0AAD225669D}" srcOrd="1" destOrd="0" presId="urn:microsoft.com/office/officeart/2008/layout/LinedList"/>
    <dgm:cxn modelId="{77802849-94E0-4475-96D2-9EF31E916F6F}" type="presParOf" srcId="{D12027B1-851D-4C80-983F-8B362D848386}" destId="{D893125D-714E-4BC6-A88F-22F600FA73CA}" srcOrd="4" destOrd="0" presId="urn:microsoft.com/office/officeart/2008/layout/LinedList"/>
    <dgm:cxn modelId="{54531597-0E05-4F02-9624-D6A12733F1EC}" type="presParOf" srcId="{D12027B1-851D-4C80-983F-8B362D848386}" destId="{39BC6225-F1FB-45C2-8478-467C763E4F07}" srcOrd="5" destOrd="0" presId="urn:microsoft.com/office/officeart/2008/layout/LinedList"/>
    <dgm:cxn modelId="{2AB93292-B942-4F97-AE80-6DA3BFCF970F}" type="presParOf" srcId="{39BC6225-F1FB-45C2-8478-467C763E4F07}" destId="{8AECC553-354C-4022-96C6-38C6D69C0E46}" srcOrd="0" destOrd="0" presId="urn:microsoft.com/office/officeart/2008/layout/LinedList"/>
    <dgm:cxn modelId="{47FEEF1A-9A1E-4093-8EF6-A310A67C80CE}" type="presParOf" srcId="{39BC6225-F1FB-45C2-8478-467C763E4F07}" destId="{61235025-A0B1-47C0-905F-5147693C65E0}" srcOrd="1" destOrd="0" presId="urn:microsoft.com/office/officeart/2008/layout/LinedList"/>
    <dgm:cxn modelId="{D45563BE-9197-4F5B-911F-C8ACCC25E12E}" type="presParOf" srcId="{D12027B1-851D-4C80-983F-8B362D848386}" destId="{0ED0F821-EC10-4AF8-A120-131C357ECA7F}" srcOrd="6" destOrd="0" presId="urn:microsoft.com/office/officeart/2008/layout/LinedList"/>
    <dgm:cxn modelId="{0EAA6ADB-B8CA-47EE-A156-8C60D7C2EC75}" type="presParOf" srcId="{D12027B1-851D-4C80-983F-8B362D848386}" destId="{133AB8D4-A61F-4C9D-B8B2-91D10CE2DCCA}" srcOrd="7" destOrd="0" presId="urn:microsoft.com/office/officeart/2008/layout/LinedList"/>
    <dgm:cxn modelId="{8DEF63A1-BF6A-437A-B0E4-29E227A42FDE}" type="presParOf" srcId="{133AB8D4-A61F-4C9D-B8B2-91D10CE2DCCA}" destId="{08338360-FB27-48AC-98D7-BC4A2B8F64B7}" srcOrd="0" destOrd="0" presId="urn:microsoft.com/office/officeart/2008/layout/LinedList"/>
    <dgm:cxn modelId="{9B99C118-D3F8-4171-93A1-CA3327C85D67}" type="presParOf" srcId="{133AB8D4-A61F-4C9D-B8B2-91D10CE2DCCA}" destId="{8AF71B58-AABF-485E-9D85-28098869A84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1EC47F-B646-4041-8E5B-844A5034740B}"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FAB7EBDA-0CAC-4FC1-8CEC-340F1F0AD1FF}">
      <dgm:prSet/>
      <dgm:spPr/>
      <dgm:t>
        <a:bodyPr/>
        <a:lstStyle/>
        <a:p>
          <a:r>
            <a:rPr lang="tr-TR" dirty="0"/>
            <a:t>İklim</a:t>
          </a:r>
          <a:endParaRPr lang="en-US" dirty="0"/>
        </a:p>
      </dgm:t>
    </dgm:pt>
    <dgm:pt modelId="{3F3B137E-A7ED-49DA-8C89-481F2F280207}" type="parTrans" cxnId="{F55C1721-071A-4649-8AC2-CCB97E7A6935}">
      <dgm:prSet/>
      <dgm:spPr/>
      <dgm:t>
        <a:bodyPr/>
        <a:lstStyle/>
        <a:p>
          <a:endParaRPr lang="en-US"/>
        </a:p>
      </dgm:t>
    </dgm:pt>
    <dgm:pt modelId="{FB974D86-6CEB-4202-9F3A-631E3711A6A0}" type="sibTrans" cxnId="{F55C1721-071A-4649-8AC2-CCB97E7A6935}">
      <dgm:prSet/>
      <dgm:spPr/>
      <dgm:t>
        <a:bodyPr/>
        <a:lstStyle/>
        <a:p>
          <a:endParaRPr lang="en-US"/>
        </a:p>
      </dgm:t>
    </dgm:pt>
    <dgm:pt modelId="{BAEB06C3-16CA-439A-87BC-322479AA1717}">
      <dgm:prSet/>
      <dgm:spPr/>
      <dgm:t>
        <a:bodyPr/>
        <a:lstStyle/>
        <a:p>
          <a:r>
            <a:rPr lang="tr-TR" dirty="0"/>
            <a:t>Toprak</a:t>
          </a:r>
          <a:endParaRPr lang="en-US" dirty="0"/>
        </a:p>
      </dgm:t>
    </dgm:pt>
    <dgm:pt modelId="{2D793302-C222-4EFF-AB6E-59089E9702BB}" type="parTrans" cxnId="{238CFE78-C9BE-4D3E-B881-484C81F530E7}">
      <dgm:prSet/>
      <dgm:spPr/>
      <dgm:t>
        <a:bodyPr/>
        <a:lstStyle/>
        <a:p>
          <a:endParaRPr lang="en-US"/>
        </a:p>
      </dgm:t>
    </dgm:pt>
    <dgm:pt modelId="{840E91F3-195C-4244-BAEA-548A729B9AC2}" type="sibTrans" cxnId="{238CFE78-C9BE-4D3E-B881-484C81F530E7}">
      <dgm:prSet/>
      <dgm:spPr/>
      <dgm:t>
        <a:bodyPr/>
        <a:lstStyle/>
        <a:p>
          <a:endParaRPr lang="en-US"/>
        </a:p>
      </dgm:t>
    </dgm:pt>
    <dgm:pt modelId="{6C5F4CA2-C58D-46E5-A577-333012636FFC}">
      <dgm:prSet/>
      <dgm:spPr/>
      <dgm:t>
        <a:bodyPr/>
        <a:lstStyle/>
        <a:p>
          <a:r>
            <a:rPr lang="tr-TR" dirty="0"/>
            <a:t>Topografya</a:t>
          </a:r>
          <a:endParaRPr lang="en-US" dirty="0"/>
        </a:p>
      </dgm:t>
    </dgm:pt>
    <dgm:pt modelId="{88EDC463-1719-4A6C-8B51-99FB71C4E8F1}" type="parTrans" cxnId="{93756DB4-6925-483D-9D82-3C4790C677F4}">
      <dgm:prSet/>
      <dgm:spPr/>
      <dgm:t>
        <a:bodyPr/>
        <a:lstStyle/>
        <a:p>
          <a:endParaRPr lang="en-US"/>
        </a:p>
      </dgm:t>
    </dgm:pt>
    <dgm:pt modelId="{02807557-8F57-49D5-AD2A-27C01F475B94}" type="sibTrans" cxnId="{93756DB4-6925-483D-9D82-3C4790C677F4}">
      <dgm:prSet/>
      <dgm:spPr/>
      <dgm:t>
        <a:bodyPr/>
        <a:lstStyle/>
        <a:p>
          <a:endParaRPr lang="en-US"/>
        </a:p>
      </dgm:t>
    </dgm:pt>
    <dgm:pt modelId="{FB6C6386-F1B4-4389-9823-F171E60C4A98}">
      <dgm:prSet/>
      <dgm:spPr/>
      <dgm:t>
        <a:bodyPr/>
        <a:lstStyle/>
        <a:p>
          <a:r>
            <a:rPr lang="tr-TR" dirty="0"/>
            <a:t>Jeoloji</a:t>
          </a:r>
          <a:endParaRPr lang="en-US" dirty="0"/>
        </a:p>
      </dgm:t>
    </dgm:pt>
    <dgm:pt modelId="{129D78AF-A909-4D0B-8306-3A10AE45FD4B}" type="parTrans" cxnId="{C996AF6E-CFD2-46A0-B42C-BBDDF403ADD8}">
      <dgm:prSet/>
      <dgm:spPr/>
      <dgm:t>
        <a:bodyPr/>
        <a:lstStyle/>
        <a:p>
          <a:endParaRPr lang="en-US"/>
        </a:p>
      </dgm:t>
    </dgm:pt>
    <dgm:pt modelId="{A88ABD1F-390E-4C1A-A8A2-87FAAB304E9E}" type="sibTrans" cxnId="{C996AF6E-CFD2-46A0-B42C-BBDDF403ADD8}">
      <dgm:prSet/>
      <dgm:spPr/>
      <dgm:t>
        <a:bodyPr/>
        <a:lstStyle/>
        <a:p>
          <a:endParaRPr lang="en-US"/>
        </a:p>
      </dgm:t>
    </dgm:pt>
    <dgm:pt modelId="{EB5F31EB-3AF6-4229-9742-AD0B3C9434A8}">
      <dgm:prSet/>
      <dgm:spPr/>
      <dgm:t>
        <a:bodyPr/>
        <a:lstStyle/>
        <a:p>
          <a:r>
            <a:rPr lang="tr-TR" dirty="0"/>
            <a:t>Hidroloji </a:t>
          </a:r>
        </a:p>
        <a:p>
          <a:r>
            <a:rPr lang="tr-TR" dirty="0"/>
            <a:t>ve</a:t>
          </a:r>
        </a:p>
        <a:p>
          <a:r>
            <a:rPr lang="tr-TR" dirty="0"/>
            <a:t>Hidrojeoloji</a:t>
          </a:r>
          <a:endParaRPr lang="en-US" dirty="0"/>
        </a:p>
      </dgm:t>
    </dgm:pt>
    <dgm:pt modelId="{5A7E5BED-C073-48B1-A520-0BEF2A9B152E}" type="parTrans" cxnId="{DD6FA461-31CB-4A2D-A4C8-4458A7E3224A}">
      <dgm:prSet/>
      <dgm:spPr/>
      <dgm:t>
        <a:bodyPr/>
        <a:lstStyle/>
        <a:p>
          <a:endParaRPr lang="en-US"/>
        </a:p>
      </dgm:t>
    </dgm:pt>
    <dgm:pt modelId="{FBF08C48-62A4-4AE7-9522-2C2D7B1D4287}" type="sibTrans" cxnId="{DD6FA461-31CB-4A2D-A4C8-4458A7E3224A}">
      <dgm:prSet/>
      <dgm:spPr/>
      <dgm:t>
        <a:bodyPr/>
        <a:lstStyle/>
        <a:p>
          <a:endParaRPr lang="en-US"/>
        </a:p>
      </dgm:t>
    </dgm:pt>
    <dgm:pt modelId="{9ADF2E3C-BB37-4943-A98E-91604D8D9DEC}">
      <dgm:prSet/>
      <dgm:spPr/>
      <dgm:t>
        <a:bodyPr/>
        <a:lstStyle/>
        <a:p>
          <a:r>
            <a:rPr lang="tr-TR" dirty="0"/>
            <a:t>Bitki deseni</a:t>
          </a:r>
          <a:endParaRPr lang="en-US" dirty="0"/>
        </a:p>
      </dgm:t>
    </dgm:pt>
    <dgm:pt modelId="{3CC702ED-D1E4-43F4-8E56-9531B6BDBFD7}" type="parTrans" cxnId="{90E5FDCC-041C-4C3D-86D7-BDC9C73BA2E6}">
      <dgm:prSet/>
      <dgm:spPr/>
      <dgm:t>
        <a:bodyPr/>
        <a:lstStyle/>
        <a:p>
          <a:endParaRPr lang="en-US"/>
        </a:p>
      </dgm:t>
    </dgm:pt>
    <dgm:pt modelId="{DABB2285-D0DC-4494-B08E-8F40B86AE4D8}" type="sibTrans" cxnId="{90E5FDCC-041C-4C3D-86D7-BDC9C73BA2E6}">
      <dgm:prSet/>
      <dgm:spPr/>
      <dgm:t>
        <a:bodyPr/>
        <a:lstStyle/>
        <a:p>
          <a:endParaRPr lang="en-US"/>
        </a:p>
      </dgm:t>
    </dgm:pt>
    <dgm:pt modelId="{C798F680-830B-4C59-83C8-9A57B623EDB0}">
      <dgm:prSet/>
      <dgm:spPr/>
      <dgm:t>
        <a:bodyPr/>
        <a:lstStyle/>
        <a:p>
          <a:r>
            <a:rPr lang="tr-TR" dirty="0"/>
            <a:t>Gübreleme</a:t>
          </a:r>
          <a:endParaRPr lang="en-US" dirty="0"/>
        </a:p>
      </dgm:t>
    </dgm:pt>
    <dgm:pt modelId="{568697AB-ADEE-418A-9CAB-392085DF5300}" type="sibTrans" cxnId="{23E61A0A-672D-4C8C-9E66-CCBB9444FF4D}">
      <dgm:prSet/>
      <dgm:spPr/>
      <dgm:t>
        <a:bodyPr/>
        <a:lstStyle/>
        <a:p>
          <a:endParaRPr lang="en-US"/>
        </a:p>
      </dgm:t>
    </dgm:pt>
    <dgm:pt modelId="{0F61594D-9658-4E80-8A9A-0E6D1ADB2995}" type="parTrans" cxnId="{23E61A0A-672D-4C8C-9E66-CCBB9444FF4D}">
      <dgm:prSet/>
      <dgm:spPr/>
      <dgm:t>
        <a:bodyPr/>
        <a:lstStyle/>
        <a:p>
          <a:endParaRPr lang="en-US"/>
        </a:p>
      </dgm:t>
    </dgm:pt>
    <dgm:pt modelId="{63CC60FB-72DD-43BE-9507-64D608FA0A2C}">
      <dgm:prSet/>
      <dgm:spPr/>
      <dgm:t>
        <a:bodyPr/>
        <a:lstStyle/>
        <a:p>
          <a:r>
            <a:rPr lang="tr-TR" dirty="0"/>
            <a:t>Hayvancılık</a:t>
          </a:r>
          <a:endParaRPr lang="en-US" dirty="0"/>
        </a:p>
      </dgm:t>
    </dgm:pt>
    <dgm:pt modelId="{D97894DB-9813-4FE2-94CC-77828383DB59}" type="parTrans" cxnId="{B4CA6631-50F4-42CD-B7D8-7D7C32BB22FE}">
      <dgm:prSet/>
      <dgm:spPr/>
      <dgm:t>
        <a:bodyPr/>
        <a:lstStyle/>
        <a:p>
          <a:endParaRPr lang="tr-TR"/>
        </a:p>
      </dgm:t>
    </dgm:pt>
    <dgm:pt modelId="{915AF268-DA32-42EB-82A4-C1FA36179D65}" type="sibTrans" cxnId="{B4CA6631-50F4-42CD-B7D8-7D7C32BB22FE}">
      <dgm:prSet/>
      <dgm:spPr/>
      <dgm:t>
        <a:bodyPr/>
        <a:lstStyle/>
        <a:p>
          <a:endParaRPr lang="tr-TR"/>
        </a:p>
      </dgm:t>
    </dgm:pt>
    <dgm:pt modelId="{A11107AB-F747-4F56-873C-EC19D7A94B18}" type="pres">
      <dgm:prSet presAssocID="{0F1EC47F-B646-4041-8E5B-844A5034740B}" presName="diagram" presStyleCnt="0">
        <dgm:presLayoutVars>
          <dgm:dir/>
          <dgm:resizeHandles val="exact"/>
        </dgm:presLayoutVars>
      </dgm:prSet>
      <dgm:spPr/>
    </dgm:pt>
    <dgm:pt modelId="{39FBBBE2-68A9-4FE7-8722-A00DC5318369}" type="pres">
      <dgm:prSet presAssocID="{FAB7EBDA-0CAC-4FC1-8CEC-340F1F0AD1FF}" presName="node" presStyleLbl="node1" presStyleIdx="0" presStyleCnt="8">
        <dgm:presLayoutVars>
          <dgm:bulletEnabled val="1"/>
        </dgm:presLayoutVars>
      </dgm:prSet>
      <dgm:spPr/>
    </dgm:pt>
    <dgm:pt modelId="{0972CC58-1011-46D8-A5E2-6B058E0D14AC}" type="pres">
      <dgm:prSet presAssocID="{FB974D86-6CEB-4202-9F3A-631E3711A6A0}" presName="sibTrans" presStyleCnt="0"/>
      <dgm:spPr/>
    </dgm:pt>
    <dgm:pt modelId="{00036DE7-BCEF-4062-A6FC-8832E6FE5291}" type="pres">
      <dgm:prSet presAssocID="{BAEB06C3-16CA-439A-87BC-322479AA1717}" presName="node" presStyleLbl="node1" presStyleIdx="1" presStyleCnt="8">
        <dgm:presLayoutVars>
          <dgm:bulletEnabled val="1"/>
        </dgm:presLayoutVars>
      </dgm:prSet>
      <dgm:spPr/>
    </dgm:pt>
    <dgm:pt modelId="{D38AD99F-2B69-4D9B-BC0A-80910C8C98B6}" type="pres">
      <dgm:prSet presAssocID="{840E91F3-195C-4244-BAEA-548A729B9AC2}" presName="sibTrans" presStyleCnt="0"/>
      <dgm:spPr/>
    </dgm:pt>
    <dgm:pt modelId="{4AED10C9-B9B8-4B4A-8B03-71CECA9B3F4D}" type="pres">
      <dgm:prSet presAssocID="{6C5F4CA2-C58D-46E5-A577-333012636FFC}" presName="node" presStyleLbl="node1" presStyleIdx="2" presStyleCnt="8">
        <dgm:presLayoutVars>
          <dgm:bulletEnabled val="1"/>
        </dgm:presLayoutVars>
      </dgm:prSet>
      <dgm:spPr/>
    </dgm:pt>
    <dgm:pt modelId="{62C049B7-C579-429B-A447-DDF777EF0AD1}" type="pres">
      <dgm:prSet presAssocID="{02807557-8F57-49D5-AD2A-27C01F475B94}" presName="sibTrans" presStyleCnt="0"/>
      <dgm:spPr/>
    </dgm:pt>
    <dgm:pt modelId="{17DBA57D-1FE5-431A-89BD-28413609DB05}" type="pres">
      <dgm:prSet presAssocID="{FB6C6386-F1B4-4389-9823-F171E60C4A98}" presName="node" presStyleLbl="node1" presStyleIdx="3" presStyleCnt="8">
        <dgm:presLayoutVars>
          <dgm:bulletEnabled val="1"/>
        </dgm:presLayoutVars>
      </dgm:prSet>
      <dgm:spPr/>
    </dgm:pt>
    <dgm:pt modelId="{769C8D75-EFC8-4A0D-8B06-46F674BCC865}" type="pres">
      <dgm:prSet presAssocID="{A88ABD1F-390E-4C1A-A8A2-87FAAB304E9E}" presName="sibTrans" presStyleCnt="0"/>
      <dgm:spPr/>
    </dgm:pt>
    <dgm:pt modelId="{26C553F9-9D13-471B-8FCD-F17CE4F6117E}" type="pres">
      <dgm:prSet presAssocID="{EB5F31EB-3AF6-4229-9742-AD0B3C9434A8}" presName="node" presStyleLbl="node1" presStyleIdx="4" presStyleCnt="8">
        <dgm:presLayoutVars>
          <dgm:bulletEnabled val="1"/>
        </dgm:presLayoutVars>
      </dgm:prSet>
      <dgm:spPr/>
    </dgm:pt>
    <dgm:pt modelId="{69464860-3D41-4B90-A7C5-42F6BAC6F195}" type="pres">
      <dgm:prSet presAssocID="{FBF08C48-62A4-4AE7-9522-2C2D7B1D4287}" presName="sibTrans" presStyleCnt="0"/>
      <dgm:spPr/>
    </dgm:pt>
    <dgm:pt modelId="{6574F283-7C4E-424E-A4D7-A844E41AD319}" type="pres">
      <dgm:prSet presAssocID="{9ADF2E3C-BB37-4943-A98E-91604D8D9DEC}" presName="node" presStyleLbl="node1" presStyleIdx="5" presStyleCnt="8">
        <dgm:presLayoutVars>
          <dgm:bulletEnabled val="1"/>
        </dgm:presLayoutVars>
      </dgm:prSet>
      <dgm:spPr/>
    </dgm:pt>
    <dgm:pt modelId="{7544DA83-FC9D-44EA-8DD1-EF4889A92745}" type="pres">
      <dgm:prSet presAssocID="{DABB2285-D0DC-4494-B08E-8F40B86AE4D8}" presName="sibTrans" presStyleCnt="0"/>
      <dgm:spPr/>
    </dgm:pt>
    <dgm:pt modelId="{FC2678B8-724F-418E-94BE-539E2D636784}" type="pres">
      <dgm:prSet presAssocID="{C798F680-830B-4C59-83C8-9A57B623EDB0}" presName="node" presStyleLbl="node1" presStyleIdx="6" presStyleCnt="8">
        <dgm:presLayoutVars>
          <dgm:bulletEnabled val="1"/>
        </dgm:presLayoutVars>
      </dgm:prSet>
      <dgm:spPr/>
    </dgm:pt>
    <dgm:pt modelId="{4FF7BAB7-65C3-43D2-9754-19BDD8C15B64}" type="pres">
      <dgm:prSet presAssocID="{568697AB-ADEE-418A-9CAB-392085DF5300}" presName="sibTrans" presStyleCnt="0"/>
      <dgm:spPr/>
    </dgm:pt>
    <dgm:pt modelId="{C8C60B46-6A03-48FD-AA7C-713518558A11}" type="pres">
      <dgm:prSet presAssocID="{63CC60FB-72DD-43BE-9507-64D608FA0A2C}" presName="node" presStyleLbl="node1" presStyleIdx="7" presStyleCnt="8">
        <dgm:presLayoutVars>
          <dgm:bulletEnabled val="1"/>
        </dgm:presLayoutVars>
      </dgm:prSet>
      <dgm:spPr/>
    </dgm:pt>
  </dgm:ptLst>
  <dgm:cxnLst>
    <dgm:cxn modelId="{19EBF207-2BA4-46FE-82D7-50F0B65C1129}" type="presOf" srcId="{6C5F4CA2-C58D-46E5-A577-333012636FFC}" destId="{4AED10C9-B9B8-4B4A-8B03-71CECA9B3F4D}" srcOrd="0" destOrd="0" presId="urn:microsoft.com/office/officeart/2005/8/layout/default"/>
    <dgm:cxn modelId="{23E61A0A-672D-4C8C-9E66-CCBB9444FF4D}" srcId="{0F1EC47F-B646-4041-8E5B-844A5034740B}" destId="{C798F680-830B-4C59-83C8-9A57B623EDB0}" srcOrd="6" destOrd="0" parTransId="{0F61594D-9658-4E80-8A9A-0E6D1ADB2995}" sibTransId="{568697AB-ADEE-418A-9CAB-392085DF5300}"/>
    <dgm:cxn modelId="{F55C1721-071A-4649-8AC2-CCB97E7A6935}" srcId="{0F1EC47F-B646-4041-8E5B-844A5034740B}" destId="{FAB7EBDA-0CAC-4FC1-8CEC-340F1F0AD1FF}" srcOrd="0" destOrd="0" parTransId="{3F3B137E-A7ED-49DA-8C89-481F2F280207}" sibTransId="{FB974D86-6CEB-4202-9F3A-631E3711A6A0}"/>
    <dgm:cxn modelId="{B4CA6631-50F4-42CD-B7D8-7D7C32BB22FE}" srcId="{0F1EC47F-B646-4041-8E5B-844A5034740B}" destId="{63CC60FB-72DD-43BE-9507-64D608FA0A2C}" srcOrd="7" destOrd="0" parTransId="{D97894DB-9813-4FE2-94CC-77828383DB59}" sibTransId="{915AF268-DA32-42EB-82A4-C1FA36179D65}"/>
    <dgm:cxn modelId="{DD6FA461-31CB-4A2D-A4C8-4458A7E3224A}" srcId="{0F1EC47F-B646-4041-8E5B-844A5034740B}" destId="{EB5F31EB-3AF6-4229-9742-AD0B3C9434A8}" srcOrd="4" destOrd="0" parTransId="{5A7E5BED-C073-48B1-A520-0BEF2A9B152E}" sibTransId="{FBF08C48-62A4-4AE7-9522-2C2D7B1D4287}"/>
    <dgm:cxn modelId="{1B17146C-E9FC-4CAE-9317-05A6F7BF1EBF}" type="presOf" srcId="{63CC60FB-72DD-43BE-9507-64D608FA0A2C}" destId="{C8C60B46-6A03-48FD-AA7C-713518558A11}" srcOrd="0" destOrd="0" presId="urn:microsoft.com/office/officeart/2005/8/layout/default"/>
    <dgm:cxn modelId="{C996AF6E-CFD2-46A0-B42C-BBDDF403ADD8}" srcId="{0F1EC47F-B646-4041-8E5B-844A5034740B}" destId="{FB6C6386-F1B4-4389-9823-F171E60C4A98}" srcOrd="3" destOrd="0" parTransId="{129D78AF-A909-4D0B-8306-3A10AE45FD4B}" sibTransId="{A88ABD1F-390E-4C1A-A8A2-87FAAB304E9E}"/>
    <dgm:cxn modelId="{238CFE78-C9BE-4D3E-B881-484C81F530E7}" srcId="{0F1EC47F-B646-4041-8E5B-844A5034740B}" destId="{BAEB06C3-16CA-439A-87BC-322479AA1717}" srcOrd="1" destOrd="0" parTransId="{2D793302-C222-4EFF-AB6E-59089E9702BB}" sibTransId="{840E91F3-195C-4244-BAEA-548A729B9AC2}"/>
    <dgm:cxn modelId="{7D75E959-786F-48D6-9D17-AD10709392C4}" type="presOf" srcId="{FB6C6386-F1B4-4389-9823-F171E60C4A98}" destId="{17DBA57D-1FE5-431A-89BD-28413609DB05}" srcOrd="0" destOrd="0" presId="urn:microsoft.com/office/officeart/2005/8/layout/default"/>
    <dgm:cxn modelId="{852D538B-E020-4500-B43B-4086F14778E2}" type="presOf" srcId="{0F1EC47F-B646-4041-8E5B-844A5034740B}" destId="{A11107AB-F747-4F56-873C-EC19D7A94B18}" srcOrd="0" destOrd="0" presId="urn:microsoft.com/office/officeart/2005/8/layout/default"/>
    <dgm:cxn modelId="{3025B3A7-BB52-4ACE-A825-BB278F281F12}" type="presOf" srcId="{C798F680-830B-4C59-83C8-9A57B623EDB0}" destId="{FC2678B8-724F-418E-94BE-539E2D636784}" srcOrd="0" destOrd="0" presId="urn:microsoft.com/office/officeart/2005/8/layout/default"/>
    <dgm:cxn modelId="{93756DB4-6925-483D-9D82-3C4790C677F4}" srcId="{0F1EC47F-B646-4041-8E5B-844A5034740B}" destId="{6C5F4CA2-C58D-46E5-A577-333012636FFC}" srcOrd="2" destOrd="0" parTransId="{88EDC463-1719-4A6C-8B51-99FB71C4E8F1}" sibTransId="{02807557-8F57-49D5-AD2A-27C01F475B94}"/>
    <dgm:cxn modelId="{CC898BB9-4592-4C2E-A7D6-F2CFA44D37F3}" type="presOf" srcId="{9ADF2E3C-BB37-4943-A98E-91604D8D9DEC}" destId="{6574F283-7C4E-424E-A4D7-A844E41AD319}" srcOrd="0" destOrd="0" presId="urn:microsoft.com/office/officeart/2005/8/layout/default"/>
    <dgm:cxn modelId="{03CB0EBF-DA13-4954-998D-B9C2A59A7ECE}" type="presOf" srcId="{BAEB06C3-16CA-439A-87BC-322479AA1717}" destId="{00036DE7-BCEF-4062-A6FC-8832E6FE5291}" srcOrd="0" destOrd="0" presId="urn:microsoft.com/office/officeart/2005/8/layout/default"/>
    <dgm:cxn modelId="{A70CA2BF-4217-4DC2-9AE6-1008C9E6BDA3}" type="presOf" srcId="{FAB7EBDA-0CAC-4FC1-8CEC-340F1F0AD1FF}" destId="{39FBBBE2-68A9-4FE7-8722-A00DC5318369}" srcOrd="0" destOrd="0" presId="urn:microsoft.com/office/officeart/2005/8/layout/default"/>
    <dgm:cxn modelId="{90E5FDCC-041C-4C3D-86D7-BDC9C73BA2E6}" srcId="{0F1EC47F-B646-4041-8E5B-844A5034740B}" destId="{9ADF2E3C-BB37-4943-A98E-91604D8D9DEC}" srcOrd="5" destOrd="0" parTransId="{3CC702ED-D1E4-43F4-8E56-9531B6BDBFD7}" sibTransId="{DABB2285-D0DC-4494-B08E-8F40B86AE4D8}"/>
    <dgm:cxn modelId="{3157F3D7-EE4B-41A8-B583-692B4CC4E845}" type="presOf" srcId="{EB5F31EB-3AF6-4229-9742-AD0B3C9434A8}" destId="{26C553F9-9D13-471B-8FCD-F17CE4F6117E}" srcOrd="0" destOrd="0" presId="urn:microsoft.com/office/officeart/2005/8/layout/default"/>
    <dgm:cxn modelId="{9D64F94C-DFBF-4379-B942-A4790FF2F757}" type="presParOf" srcId="{A11107AB-F747-4F56-873C-EC19D7A94B18}" destId="{39FBBBE2-68A9-4FE7-8722-A00DC5318369}" srcOrd="0" destOrd="0" presId="urn:microsoft.com/office/officeart/2005/8/layout/default"/>
    <dgm:cxn modelId="{832850A1-0348-4CEC-B5E1-8B9ECB1EF128}" type="presParOf" srcId="{A11107AB-F747-4F56-873C-EC19D7A94B18}" destId="{0972CC58-1011-46D8-A5E2-6B058E0D14AC}" srcOrd="1" destOrd="0" presId="urn:microsoft.com/office/officeart/2005/8/layout/default"/>
    <dgm:cxn modelId="{2BAF37C2-D360-48EF-B56E-BDD2A86DCF75}" type="presParOf" srcId="{A11107AB-F747-4F56-873C-EC19D7A94B18}" destId="{00036DE7-BCEF-4062-A6FC-8832E6FE5291}" srcOrd="2" destOrd="0" presId="urn:microsoft.com/office/officeart/2005/8/layout/default"/>
    <dgm:cxn modelId="{9754F03B-1933-4021-B692-50FC13E21D79}" type="presParOf" srcId="{A11107AB-F747-4F56-873C-EC19D7A94B18}" destId="{D38AD99F-2B69-4D9B-BC0A-80910C8C98B6}" srcOrd="3" destOrd="0" presId="urn:microsoft.com/office/officeart/2005/8/layout/default"/>
    <dgm:cxn modelId="{3323E42D-7D34-4FB7-B451-4084B3EF52B0}" type="presParOf" srcId="{A11107AB-F747-4F56-873C-EC19D7A94B18}" destId="{4AED10C9-B9B8-4B4A-8B03-71CECA9B3F4D}" srcOrd="4" destOrd="0" presId="urn:microsoft.com/office/officeart/2005/8/layout/default"/>
    <dgm:cxn modelId="{65DD4B98-7354-4172-B3BC-EE553893CD69}" type="presParOf" srcId="{A11107AB-F747-4F56-873C-EC19D7A94B18}" destId="{62C049B7-C579-429B-A447-DDF777EF0AD1}" srcOrd="5" destOrd="0" presId="urn:microsoft.com/office/officeart/2005/8/layout/default"/>
    <dgm:cxn modelId="{0C2A4D79-8B64-4DE5-90C8-DE1C28AFE56F}" type="presParOf" srcId="{A11107AB-F747-4F56-873C-EC19D7A94B18}" destId="{17DBA57D-1FE5-431A-89BD-28413609DB05}" srcOrd="6" destOrd="0" presId="urn:microsoft.com/office/officeart/2005/8/layout/default"/>
    <dgm:cxn modelId="{145BEA98-4D61-4262-B7D8-9CA1CC0EE52F}" type="presParOf" srcId="{A11107AB-F747-4F56-873C-EC19D7A94B18}" destId="{769C8D75-EFC8-4A0D-8B06-46F674BCC865}" srcOrd="7" destOrd="0" presId="urn:microsoft.com/office/officeart/2005/8/layout/default"/>
    <dgm:cxn modelId="{A80ECEC8-4DF2-489D-99C0-D5675CA41307}" type="presParOf" srcId="{A11107AB-F747-4F56-873C-EC19D7A94B18}" destId="{26C553F9-9D13-471B-8FCD-F17CE4F6117E}" srcOrd="8" destOrd="0" presId="urn:microsoft.com/office/officeart/2005/8/layout/default"/>
    <dgm:cxn modelId="{B5AF7BF7-A150-46F5-9EBA-3FA165A9702F}" type="presParOf" srcId="{A11107AB-F747-4F56-873C-EC19D7A94B18}" destId="{69464860-3D41-4B90-A7C5-42F6BAC6F195}" srcOrd="9" destOrd="0" presId="urn:microsoft.com/office/officeart/2005/8/layout/default"/>
    <dgm:cxn modelId="{6D4B5167-0E00-477D-980B-0D6D696F3C2C}" type="presParOf" srcId="{A11107AB-F747-4F56-873C-EC19D7A94B18}" destId="{6574F283-7C4E-424E-A4D7-A844E41AD319}" srcOrd="10" destOrd="0" presId="urn:microsoft.com/office/officeart/2005/8/layout/default"/>
    <dgm:cxn modelId="{0E7BCEC1-5A03-46B3-A3B1-74729AC62DF5}" type="presParOf" srcId="{A11107AB-F747-4F56-873C-EC19D7A94B18}" destId="{7544DA83-FC9D-44EA-8DD1-EF4889A92745}" srcOrd="11" destOrd="0" presId="urn:microsoft.com/office/officeart/2005/8/layout/default"/>
    <dgm:cxn modelId="{AE872D0E-D14D-4EB6-9929-B192C8C39F45}" type="presParOf" srcId="{A11107AB-F747-4F56-873C-EC19D7A94B18}" destId="{FC2678B8-724F-418E-94BE-539E2D636784}" srcOrd="12" destOrd="0" presId="urn:microsoft.com/office/officeart/2005/8/layout/default"/>
    <dgm:cxn modelId="{FC2D6E94-4E94-4932-AB9D-13EA100AD48A}" type="presParOf" srcId="{A11107AB-F747-4F56-873C-EC19D7A94B18}" destId="{4FF7BAB7-65C3-43D2-9754-19BDD8C15B64}" srcOrd="13" destOrd="0" presId="urn:microsoft.com/office/officeart/2005/8/layout/default"/>
    <dgm:cxn modelId="{0574A68F-656A-4EAE-92FD-859DD632C37E}" type="presParOf" srcId="{A11107AB-F747-4F56-873C-EC19D7A94B18}" destId="{C8C60B46-6A03-48FD-AA7C-713518558A11}"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713C51-86DA-4FCB-AF4E-EF9DA4F0DC2A}" type="doc">
      <dgm:prSet loTypeId="urn:microsoft.com/office/officeart/2018/5/layout/IconLeaf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4D70839E-5F65-4BDF-9FEC-D47AC6572658}">
      <dgm:prSet custT="1"/>
      <dgm:spPr/>
      <dgm:t>
        <a:bodyPr/>
        <a:lstStyle/>
        <a:p>
          <a:pPr>
            <a:defRPr cap="all"/>
          </a:pPr>
          <a:r>
            <a:rPr lang="tr-TR" sz="1800" dirty="0"/>
            <a:t>Nitrat Eylem Planları havza bazlı olarak </a:t>
          </a:r>
          <a:r>
            <a:rPr lang="tr-TR" sz="1800" b="1" i="1" u="sng" dirty="0"/>
            <a:t>İyi Tarım Uygulamaları Kodu </a:t>
          </a:r>
          <a:r>
            <a:rPr lang="tr-TR" sz="1800" dirty="0"/>
            <a:t>çerçevesinde hazırlanmıştır.</a:t>
          </a:r>
          <a:endParaRPr lang="en-US" sz="1800" dirty="0"/>
        </a:p>
      </dgm:t>
    </dgm:pt>
    <dgm:pt modelId="{891E5132-9DAD-443A-8AE4-461A0BDA46DA}" type="parTrans" cxnId="{6CE3AAE6-628F-49B1-963B-9F584339EBF0}">
      <dgm:prSet/>
      <dgm:spPr/>
      <dgm:t>
        <a:bodyPr/>
        <a:lstStyle/>
        <a:p>
          <a:endParaRPr lang="en-US"/>
        </a:p>
      </dgm:t>
    </dgm:pt>
    <dgm:pt modelId="{09FD9A29-FF75-4A5F-A391-A4D939C315BE}" type="sibTrans" cxnId="{6CE3AAE6-628F-49B1-963B-9F584339EBF0}">
      <dgm:prSet/>
      <dgm:spPr/>
      <dgm:t>
        <a:bodyPr/>
        <a:lstStyle/>
        <a:p>
          <a:endParaRPr lang="en-US"/>
        </a:p>
      </dgm:t>
    </dgm:pt>
    <dgm:pt modelId="{8ACAA083-3807-4994-AD08-9686512C5692}">
      <dgm:prSet custT="1"/>
      <dgm:spPr/>
      <dgm:t>
        <a:bodyPr/>
        <a:lstStyle/>
        <a:p>
          <a:pPr>
            <a:defRPr cap="all"/>
          </a:pPr>
          <a:r>
            <a:rPr lang="tr-TR" sz="1800" dirty="0"/>
            <a:t>Suların tarımsal faaliyetlerden kaynaklanan nitrat kirliliğine karşı korunması amacıyla çiftçiler tarafından alınması gereken tedbirler İyi Tarım Uygulamaları Kodu Tebliği (2016/46)’</a:t>
          </a:r>
          <a:r>
            <a:rPr lang="tr-TR" sz="1800" dirty="0" err="1"/>
            <a:t>nde</a:t>
          </a:r>
          <a:r>
            <a:rPr lang="tr-TR" sz="1800" dirty="0"/>
            <a:t> açıklanmıştır.</a:t>
          </a:r>
          <a:endParaRPr lang="en-US" sz="1800" dirty="0"/>
        </a:p>
      </dgm:t>
    </dgm:pt>
    <dgm:pt modelId="{902456C3-06BE-4058-B5A3-68D5AA87C51B}" type="parTrans" cxnId="{4A7783D9-7C95-48CD-A5A7-49F2FB83F7BF}">
      <dgm:prSet/>
      <dgm:spPr/>
      <dgm:t>
        <a:bodyPr/>
        <a:lstStyle/>
        <a:p>
          <a:endParaRPr lang="en-US"/>
        </a:p>
      </dgm:t>
    </dgm:pt>
    <dgm:pt modelId="{A5ABDA7C-2D0F-4787-9A3C-4E58FDB61907}" type="sibTrans" cxnId="{4A7783D9-7C95-48CD-A5A7-49F2FB83F7BF}">
      <dgm:prSet/>
      <dgm:spPr/>
      <dgm:t>
        <a:bodyPr/>
        <a:lstStyle/>
        <a:p>
          <a:endParaRPr lang="en-US"/>
        </a:p>
      </dgm:t>
    </dgm:pt>
    <dgm:pt modelId="{A5B32090-8360-4BFE-A3EC-FDD0179F0BD0}" type="pres">
      <dgm:prSet presAssocID="{B2713C51-86DA-4FCB-AF4E-EF9DA4F0DC2A}" presName="root" presStyleCnt="0">
        <dgm:presLayoutVars>
          <dgm:dir/>
          <dgm:resizeHandles val="exact"/>
        </dgm:presLayoutVars>
      </dgm:prSet>
      <dgm:spPr/>
    </dgm:pt>
    <dgm:pt modelId="{5146C750-5C65-4E77-A375-A33F319B3957}" type="pres">
      <dgm:prSet presAssocID="{4D70839E-5F65-4BDF-9FEC-D47AC6572658}" presName="compNode" presStyleCnt="0"/>
      <dgm:spPr/>
    </dgm:pt>
    <dgm:pt modelId="{023D569B-AFC7-4B71-85B8-D0436582003A}" type="pres">
      <dgm:prSet presAssocID="{4D70839E-5F65-4BDF-9FEC-D47AC6572658}" presName="iconBgRect" presStyleLbl="bgShp" presStyleIdx="0" presStyleCnt="2"/>
      <dgm:spPr>
        <a:prstGeom prst="round2DiagRect">
          <a:avLst>
            <a:gd name="adj1" fmla="val 29727"/>
            <a:gd name="adj2" fmla="val 0"/>
          </a:avLst>
        </a:prstGeom>
      </dgm:spPr>
    </dgm:pt>
    <dgm:pt modelId="{FF7CCEE0-1D03-4AC4-B2BB-C2AEEF27F4E7}" type="pres">
      <dgm:prSet presAssocID="{4D70839E-5F65-4BDF-9FEC-D47AC6572658}"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Bitki ana hat"/>
        </a:ext>
      </dgm:extLst>
    </dgm:pt>
    <dgm:pt modelId="{A2323A25-7EF1-426E-8722-C3CC6A4331A8}" type="pres">
      <dgm:prSet presAssocID="{4D70839E-5F65-4BDF-9FEC-D47AC6572658}" presName="spaceRect" presStyleCnt="0"/>
      <dgm:spPr/>
    </dgm:pt>
    <dgm:pt modelId="{26EA741B-4E89-491C-8B99-844EDA9FF269}" type="pres">
      <dgm:prSet presAssocID="{4D70839E-5F65-4BDF-9FEC-D47AC6572658}" presName="textRect" presStyleLbl="revTx" presStyleIdx="0" presStyleCnt="2">
        <dgm:presLayoutVars>
          <dgm:chMax val="1"/>
          <dgm:chPref val="1"/>
        </dgm:presLayoutVars>
      </dgm:prSet>
      <dgm:spPr/>
    </dgm:pt>
    <dgm:pt modelId="{BFD5302B-109D-44A2-90D6-434BE75DFA26}" type="pres">
      <dgm:prSet presAssocID="{09FD9A29-FF75-4A5F-A391-A4D939C315BE}" presName="sibTrans" presStyleCnt="0"/>
      <dgm:spPr/>
    </dgm:pt>
    <dgm:pt modelId="{18F5E456-331E-45BE-8B02-1BF70C9C0D64}" type="pres">
      <dgm:prSet presAssocID="{8ACAA083-3807-4994-AD08-9686512C5692}" presName="compNode" presStyleCnt="0"/>
      <dgm:spPr/>
    </dgm:pt>
    <dgm:pt modelId="{3914EABA-C336-485A-A6D4-D09EF0AC39ED}" type="pres">
      <dgm:prSet presAssocID="{8ACAA083-3807-4994-AD08-9686512C5692}" presName="iconBgRect" presStyleLbl="bgShp" presStyleIdx="1" presStyleCnt="2"/>
      <dgm:spPr>
        <a:prstGeom prst="round2DiagRect">
          <a:avLst>
            <a:gd name="adj1" fmla="val 29727"/>
            <a:gd name="adj2" fmla="val 0"/>
          </a:avLst>
        </a:prstGeom>
      </dgm:spPr>
    </dgm:pt>
    <dgm:pt modelId="{D5DB0362-2B14-4350-896A-626F2DA34B46}" type="pres">
      <dgm:prSet presAssocID="{8ACAA083-3807-4994-AD08-9686512C5692}"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u ana hat"/>
        </a:ext>
      </dgm:extLst>
    </dgm:pt>
    <dgm:pt modelId="{E3A64E37-0AB2-433D-89B5-78EB765D4A06}" type="pres">
      <dgm:prSet presAssocID="{8ACAA083-3807-4994-AD08-9686512C5692}" presName="spaceRect" presStyleCnt="0"/>
      <dgm:spPr/>
    </dgm:pt>
    <dgm:pt modelId="{2550EA56-F114-464E-850B-2AF21DFD612A}" type="pres">
      <dgm:prSet presAssocID="{8ACAA083-3807-4994-AD08-9686512C5692}" presName="textRect" presStyleLbl="revTx" presStyleIdx="1" presStyleCnt="2" custScaleX="143907">
        <dgm:presLayoutVars>
          <dgm:chMax val="1"/>
          <dgm:chPref val="1"/>
        </dgm:presLayoutVars>
      </dgm:prSet>
      <dgm:spPr/>
    </dgm:pt>
  </dgm:ptLst>
  <dgm:cxnLst>
    <dgm:cxn modelId="{C318AB4E-78A9-4100-BA74-7DF29F8E8605}" type="presOf" srcId="{8ACAA083-3807-4994-AD08-9686512C5692}" destId="{2550EA56-F114-464E-850B-2AF21DFD612A}" srcOrd="0" destOrd="0" presId="urn:microsoft.com/office/officeart/2018/5/layout/IconLeafLabelList"/>
    <dgm:cxn modelId="{DB84879D-4961-4E52-BA32-09359AD64902}" type="presOf" srcId="{B2713C51-86DA-4FCB-AF4E-EF9DA4F0DC2A}" destId="{A5B32090-8360-4BFE-A3EC-FDD0179F0BD0}" srcOrd="0" destOrd="0" presId="urn:microsoft.com/office/officeart/2018/5/layout/IconLeafLabelList"/>
    <dgm:cxn modelId="{4A7783D9-7C95-48CD-A5A7-49F2FB83F7BF}" srcId="{B2713C51-86DA-4FCB-AF4E-EF9DA4F0DC2A}" destId="{8ACAA083-3807-4994-AD08-9686512C5692}" srcOrd="1" destOrd="0" parTransId="{902456C3-06BE-4058-B5A3-68D5AA87C51B}" sibTransId="{A5ABDA7C-2D0F-4787-9A3C-4E58FDB61907}"/>
    <dgm:cxn modelId="{6CE3AAE6-628F-49B1-963B-9F584339EBF0}" srcId="{B2713C51-86DA-4FCB-AF4E-EF9DA4F0DC2A}" destId="{4D70839E-5F65-4BDF-9FEC-D47AC6572658}" srcOrd="0" destOrd="0" parTransId="{891E5132-9DAD-443A-8AE4-461A0BDA46DA}" sibTransId="{09FD9A29-FF75-4A5F-A391-A4D939C315BE}"/>
    <dgm:cxn modelId="{177644F4-963B-48F0-B53C-8CB308520460}" type="presOf" srcId="{4D70839E-5F65-4BDF-9FEC-D47AC6572658}" destId="{26EA741B-4E89-491C-8B99-844EDA9FF269}" srcOrd="0" destOrd="0" presId="urn:microsoft.com/office/officeart/2018/5/layout/IconLeafLabelList"/>
    <dgm:cxn modelId="{D3B8BA2F-3E54-4556-9C59-8579F0D3E6C3}" type="presParOf" srcId="{A5B32090-8360-4BFE-A3EC-FDD0179F0BD0}" destId="{5146C750-5C65-4E77-A375-A33F319B3957}" srcOrd="0" destOrd="0" presId="urn:microsoft.com/office/officeart/2018/5/layout/IconLeafLabelList"/>
    <dgm:cxn modelId="{D8A3584F-A975-48CA-8E19-67FF974464C7}" type="presParOf" srcId="{5146C750-5C65-4E77-A375-A33F319B3957}" destId="{023D569B-AFC7-4B71-85B8-D0436582003A}" srcOrd="0" destOrd="0" presId="urn:microsoft.com/office/officeart/2018/5/layout/IconLeafLabelList"/>
    <dgm:cxn modelId="{9DAAEB56-578F-47C7-9192-4043B6F43609}" type="presParOf" srcId="{5146C750-5C65-4E77-A375-A33F319B3957}" destId="{FF7CCEE0-1D03-4AC4-B2BB-C2AEEF27F4E7}" srcOrd="1" destOrd="0" presId="urn:microsoft.com/office/officeart/2018/5/layout/IconLeafLabelList"/>
    <dgm:cxn modelId="{DAC47C76-3E58-400F-B7E6-CDC8F62417B4}" type="presParOf" srcId="{5146C750-5C65-4E77-A375-A33F319B3957}" destId="{A2323A25-7EF1-426E-8722-C3CC6A4331A8}" srcOrd="2" destOrd="0" presId="urn:microsoft.com/office/officeart/2018/5/layout/IconLeafLabelList"/>
    <dgm:cxn modelId="{8752CD99-978B-4667-AF89-EC9E5E6E7418}" type="presParOf" srcId="{5146C750-5C65-4E77-A375-A33F319B3957}" destId="{26EA741B-4E89-491C-8B99-844EDA9FF269}" srcOrd="3" destOrd="0" presId="urn:microsoft.com/office/officeart/2018/5/layout/IconLeafLabelList"/>
    <dgm:cxn modelId="{5302CF4C-FCF6-459B-AC23-A0B3A52C522E}" type="presParOf" srcId="{A5B32090-8360-4BFE-A3EC-FDD0179F0BD0}" destId="{BFD5302B-109D-44A2-90D6-434BE75DFA26}" srcOrd="1" destOrd="0" presId="urn:microsoft.com/office/officeart/2018/5/layout/IconLeafLabelList"/>
    <dgm:cxn modelId="{BC6F8630-499A-4123-9D41-B238D860052E}" type="presParOf" srcId="{A5B32090-8360-4BFE-A3EC-FDD0179F0BD0}" destId="{18F5E456-331E-45BE-8B02-1BF70C9C0D64}" srcOrd="2" destOrd="0" presId="urn:microsoft.com/office/officeart/2018/5/layout/IconLeafLabelList"/>
    <dgm:cxn modelId="{4A258590-84CF-41B1-9366-BFD5F6623DC0}" type="presParOf" srcId="{18F5E456-331E-45BE-8B02-1BF70C9C0D64}" destId="{3914EABA-C336-485A-A6D4-D09EF0AC39ED}" srcOrd="0" destOrd="0" presId="urn:microsoft.com/office/officeart/2018/5/layout/IconLeafLabelList"/>
    <dgm:cxn modelId="{F676D587-756A-45C1-A6F0-A1ED722AF3CA}" type="presParOf" srcId="{18F5E456-331E-45BE-8B02-1BF70C9C0D64}" destId="{D5DB0362-2B14-4350-896A-626F2DA34B46}" srcOrd="1" destOrd="0" presId="urn:microsoft.com/office/officeart/2018/5/layout/IconLeafLabelList"/>
    <dgm:cxn modelId="{D183E9B6-7691-4594-BD64-53F2F61B5804}" type="presParOf" srcId="{18F5E456-331E-45BE-8B02-1BF70C9C0D64}" destId="{E3A64E37-0AB2-433D-89B5-78EB765D4A06}" srcOrd="2" destOrd="0" presId="urn:microsoft.com/office/officeart/2018/5/layout/IconLeafLabelList"/>
    <dgm:cxn modelId="{9A320DC3-60E1-4395-8CAD-B0BF0DCAE8E1}" type="presParOf" srcId="{18F5E456-331E-45BE-8B02-1BF70C9C0D64}" destId="{2550EA56-F114-464E-850B-2AF21DFD612A}"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BB2349-B77D-4F45-A4ED-B4955FE45D23}"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D19B0174-32B8-4765-86A5-B7B3F4B4FAAB}">
      <dgm:prSet/>
      <dgm:spPr/>
      <dgm:t>
        <a:bodyPr/>
        <a:lstStyle/>
        <a:p>
          <a:r>
            <a:rPr lang="tr-TR"/>
            <a:t>Arazi Yönetimi</a:t>
          </a:r>
          <a:endParaRPr lang="en-US"/>
        </a:p>
      </dgm:t>
    </dgm:pt>
    <dgm:pt modelId="{63914AB8-5B77-42A6-83E8-469DC6409965}" type="parTrans" cxnId="{3C1E2F9F-D456-4E7E-B20B-B4FCFE7BC55E}">
      <dgm:prSet/>
      <dgm:spPr/>
      <dgm:t>
        <a:bodyPr/>
        <a:lstStyle/>
        <a:p>
          <a:endParaRPr lang="en-US"/>
        </a:p>
      </dgm:t>
    </dgm:pt>
    <dgm:pt modelId="{6A7AD8E8-4C38-443F-BA2A-35982FBB9489}" type="sibTrans" cxnId="{3C1E2F9F-D456-4E7E-B20B-B4FCFE7BC55E}">
      <dgm:prSet/>
      <dgm:spPr/>
      <dgm:t>
        <a:bodyPr/>
        <a:lstStyle/>
        <a:p>
          <a:endParaRPr lang="en-US"/>
        </a:p>
      </dgm:t>
    </dgm:pt>
    <dgm:pt modelId="{DF429DB3-990A-4D46-BCC5-2147248842C9}">
      <dgm:prSet/>
      <dgm:spPr/>
      <dgm:t>
        <a:bodyPr/>
        <a:lstStyle/>
        <a:p>
          <a:r>
            <a:rPr lang="tr-TR"/>
            <a:t>Gübreleme</a:t>
          </a:r>
          <a:endParaRPr lang="en-US"/>
        </a:p>
      </dgm:t>
    </dgm:pt>
    <dgm:pt modelId="{B2DCAF47-68D1-4972-A022-D68199C4C68C}" type="parTrans" cxnId="{694E9396-EAD0-47A9-A53D-CB276064F721}">
      <dgm:prSet/>
      <dgm:spPr/>
      <dgm:t>
        <a:bodyPr/>
        <a:lstStyle/>
        <a:p>
          <a:endParaRPr lang="en-US"/>
        </a:p>
      </dgm:t>
    </dgm:pt>
    <dgm:pt modelId="{37F77489-4952-4819-B1C7-7CFA94F40C9A}" type="sibTrans" cxnId="{694E9396-EAD0-47A9-A53D-CB276064F721}">
      <dgm:prSet/>
      <dgm:spPr/>
      <dgm:t>
        <a:bodyPr/>
        <a:lstStyle/>
        <a:p>
          <a:endParaRPr lang="en-US"/>
        </a:p>
      </dgm:t>
    </dgm:pt>
    <dgm:pt modelId="{D8D0014F-CED9-460D-A210-93479887ADAA}">
      <dgm:prSet/>
      <dgm:spPr/>
      <dgm:t>
        <a:bodyPr/>
        <a:lstStyle/>
        <a:p>
          <a:r>
            <a:rPr lang="tr-TR"/>
            <a:t>Sulama</a:t>
          </a:r>
          <a:endParaRPr lang="en-US"/>
        </a:p>
      </dgm:t>
    </dgm:pt>
    <dgm:pt modelId="{29679C72-E732-4BF0-9B97-DE703DF65895}" type="parTrans" cxnId="{BA86A6AB-C29B-4389-A602-7D9CB65932B4}">
      <dgm:prSet/>
      <dgm:spPr/>
      <dgm:t>
        <a:bodyPr/>
        <a:lstStyle/>
        <a:p>
          <a:endParaRPr lang="en-US"/>
        </a:p>
      </dgm:t>
    </dgm:pt>
    <dgm:pt modelId="{1A61EE58-0692-4761-BA98-D6CD7E7CA0C2}" type="sibTrans" cxnId="{BA86A6AB-C29B-4389-A602-7D9CB65932B4}">
      <dgm:prSet/>
      <dgm:spPr/>
      <dgm:t>
        <a:bodyPr/>
        <a:lstStyle/>
        <a:p>
          <a:endParaRPr lang="en-US"/>
        </a:p>
      </dgm:t>
    </dgm:pt>
    <dgm:pt modelId="{B6B99322-46A5-42B3-BC46-F5A39BE769C9}">
      <dgm:prSet/>
      <dgm:spPr/>
      <dgm:t>
        <a:bodyPr/>
        <a:lstStyle/>
        <a:p>
          <a:r>
            <a:rPr lang="tr-TR" dirty="0">
              <a:solidFill>
                <a:schemeClr val="tx1"/>
              </a:solidFill>
            </a:rPr>
            <a:t>Bitki Koruma Ürünlerinin Kullanımı</a:t>
          </a:r>
          <a:endParaRPr lang="en-US" dirty="0">
            <a:solidFill>
              <a:schemeClr val="tx1"/>
            </a:solidFill>
          </a:endParaRPr>
        </a:p>
      </dgm:t>
    </dgm:pt>
    <dgm:pt modelId="{CF83D653-D9E6-4255-9AA7-0FFE75097060}" type="parTrans" cxnId="{53EB3786-E239-41BA-8CE8-1C2F74FD4B3C}">
      <dgm:prSet/>
      <dgm:spPr/>
      <dgm:t>
        <a:bodyPr/>
        <a:lstStyle/>
        <a:p>
          <a:endParaRPr lang="en-US"/>
        </a:p>
      </dgm:t>
    </dgm:pt>
    <dgm:pt modelId="{A7609C2F-4574-426C-A8DF-B338F0F5B1EF}" type="sibTrans" cxnId="{53EB3786-E239-41BA-8CE8-1C2F74FD4B3C}">
      <dgm:prSet/>
      <dgm:spPr/>
      <dgm:t>
        <a:bodyPr/>
        <a:lstStyle/>
        <a:p>
          <a:endParaRPr lang="en-US"/>
        </a:p>
      </dgm:t>
    </dgm:pt>
    <dgm:pt modelId="{765A1B1C-EC90-49EA-9CC5-DC72A459AB56}">
      <dgm:prSet/>
      <dgm:spPr/>
      <dgm:t>
        <a:bodyPr/>
        <a:lstStyle/>
        <a:p>
          <a:r>
            <a:rPr lang="tr-TR" dirty="0" err="1">
              <a:solidFill>
                <a:schemeClr val="tx1"/>
              </a:solidFill>
            </a:rPr>
            <a:t>Ötrofikasyon</a:t>
          </a:r>
          <a:endParaRPr lang="en-US" dirty="0">
            <a:solidFill>
              <a:schemeClr val="tx1"/>
            </a:solidFill>
          </a:endParaRPr>
        </a:p>
      </dgm:t>
    </dgm:pt>
    <dgm:pt modelId="{ED1D0AA2-E56C-4F9A-9A19-FB7214FF7472}" type="parTrans" cxnId="{E3B419C7-5DEA-40C3-A24F-075B3FB4191B}">
      <dgm:prSet/>
      <dgm:spPr/>
      <dgm:t>
        <a:bodyPr/>
        <a:lstStyle/>
        <a:p>
          <a:endParaRPr lang="en-US"/>
        </a:p>
      </dgm:t>
    </dgm:pt>
    <dgm:pt modelId="{45714CE2-599F-47B9-A664-56F9904F126A}" type="sibTrans" cxnId="{E3B419C7-5DEA-40C3-A24F-075B3FB4191B}">
      <dgm:prSet/>
      <dgm:spPr/>
      <dgm:t>
        <a:bodyPr/>
        <a:lstStyle/>
        <a:p>
          <a:endParaRPr lang="en-US"/>
        </a:p>
      </dgm:t>
    </dgm:pt>
    <dgm:pt modelId="{AA450862-FE77-42A3-99D6-24176C4EEEA4}">
      <dgm:prSet/>
      <dgm:spPr/>
      <dgm:t>
        <a:bodyPr/>
        <a:lstStyle/>
        <a:p>
          <a:r>
            <a:rPr lang="tr-TR"/>
            <a:t>Kayıtların Tutulması</a:t>
          </a:r>
          <a:endParaRPr lang="en-US"/>
        </a:p>
      </dgm:t>
    </dgm:pt>
    <dgm:pt modelId="{6FA3DDE9-0B56-4F5A-84BE-F66A02C497EB}" type="parTrans" cxnId="{77DEEB7D-4F5D-4D4A-9077-E97CB91C66FA}">
      <dgm:prSet/>
      <dgm:spPr/>
      <dgm:t>
        <a:bodyPr/>
        <a:lstStyle/>
        <a:p>
          <a:endParaRPr lang="en-US"/>
        </a:p>
      </dgm:t>
    </dgm:pt>
    <dgm:pt modelId="{8C93AAB9-CA77-4CC0-A2C8-F695F05AAAB2}" type="sibTrans" cxnId="{77DEEB7D-4F5D-4D4A-9077-E97CB91C66FA}">
      <dgm:prSet/>
      <dgm:spPr/>
      <dgm:t>
        <a:bodyPr/>
        <a:lstStyle/>
        <a:p>
          <a:endParaRPr lang="en-US"/>
        </a:p>
      </dgm:t>
    </dgm:pt>
    <dgm:pt modelId="{024AC528-8391-4BAD-AA9A-4753871A09E2}">
      <dgm:prSet/>
      <dgm:spPr/>
      <dgm:t>
        <a:bodyPr/>
        <a:lstStyle/>
        <a:p>
          <a:r>
            <a:rPr lang="tr-TR"/>
            <a:t>Genel Eylemler</a:t>
          </a:r>
          <a:endParaRPr lang="en-US"/>
        </a:p>
      </dgm:t>
    </dgm:pt>
    <dgm:pt modelId="{0EB6D719-AE19-4232-BDD6-E24F39D2729A}" type="parTrans" cxnId="{C317D2DD-D0CA-4F46-B0C9-4BC2C6DAC265}">
      <dgm:prSet/>
      <dgm:spPr/>
      <dgm:t>
        <a:bodyPr/>
        <a:lstStyle/>
        <a:p>
          <a:endParaRPr lang="en-US"/>
        </a:p>
      </dgm:t>
    </dgm:pt>
    <dgm:pt modelId="{13BA65E3-B4F0-4A02-818F-1D3366A77978}" type="sibTrans" cxnId="{C317D2DD-D0CA-4F46-B0C9-4BC2C6DAC265}">
      <dgm:prSet/>
      <dgm:spPr/>
      <dgm:t>
        <a:bodyPr/>
        <a:lstStyle/>
        <a:p>
          <a:endParaRPr lang="en-US"/>
        </a:p>
      </dgm:t>
    </dgm:pt>
    <dgm:pt modelId="{9D32F774-63CC-4AD0-B7EF-079F21AB3004}" type="pres">
      <dgm:prSet presAssocID="{0CBB2349-B77D-4F45-A4ED-B4955FE45D23}" presName="vert0" presStyleCnt="0">
        <dgm:presLayoutVars>
          <dgm:dir/>
          <dgm:animOne val="branch"/>
          <dgm:animLvl val="lvl"/>
        </dgm:presLayoutVars>
      </dgm:prSet>
      <dgm:spPr/>
    </dgm:pt>
    <dgm:pt modelId="{114290F5-36A5-4684-9BAF-E1B428F36AAD}" type="pres">
      <dgm:prSet presAssocID="{D19B0174-32B8-4765-86A5-B7B3F4B4FAAB}" presName="thickLine" presStyleLbl="alignNode1" presStyleIdx="0" presStyleCnt="7"/>
      <dgm:spPr/>
    </dgm:pt>
    <dgm:pt modelId="{6D18340A-FE6E-4B1F-8E0C-EBAA6721F364}" type="pres">
      <dgm:prSet presAssocID="{D19B0174-32B8-4765-86A5-B7B3F4B4FAAB}" presName="horz1" presStyleCnt="0"/>
      <dgm:spPr/>
    </dgm:pt>
    <dgm:pt modelId="{737B61CB-3DA1-46DF-94FF-875B484CBE3C}" type="pres">
      <dgm:prSet presAssocID="{D19B0174-32B8-4765-86A5-B7B3F4B4FAAB}" presName="tx1" presStyleLbl="revTx" presStyleIdx="0" presStyleCnt="7"/>
      <dgm:spPr/>
    </dgm:pt>
    <dgm:pt modelId="{DFC88C71-6EDD-402A-A8D0-179FE2F24DCD}" type="pres">
      <dgm:prSet presAssocID="{D19B0174-32B8-4765-86A5-B7B3F4B4FAAB}" presName="vert1" presStyleCnt="0"/>
      <dgm:spPr/>
    </dgm:pt>
    <dgm:pt modelId="{9667E758-9104-470E-99A0-F1CC9D6C5F38}" type="pres">
      <dgm:prSet presAssocID="{DF429DB3-990A-4D46-BCC5-2147248842C9}" presName="thickLine" presStyleLbl="alignNode1" presStyleIdx="1" presStyleCnt="7"/>
      <dgm:spPr/>
    </dgm:pt>
    <dgm:pt modelId="{DF765E8F-01A2-4041-84AD-97F78B64C0AA}" type="pres">
      <dgm:prSet presAssocID="{DF429DB3-990A-4D46-BCC5-2147248842C9}" presName="horz1" presStyleCnt="0"/>
      <dgm:spPr/>
    </dgm:pt>
    <dgm:pt modelId="{1CDE07F2-D791-4930-AABE-A8378D8D4F25}" type="pres">
      <dgm:prSet presAssocID="{DF429DB3-990A-4D46-BCC5-2147248842C9}" presName="tx1" presStyleLbl="revTx" presStyleIdx="1" presStyleCnt="7"/>
      <dgm:spPr/>
    </dgm:pt>
    <dgm:pt modelId="{5CC31590-0DED-42D1-822D-CC4EC01557B0}" type="pres">
      <dgm:prSet presAssocID="{DF429DB3-990A-4D46-BCC5-2147248842C9}" presName="vert1" presStyleCnt="0"/>
      <dgm:spPr/>
    </dgm:pt>
    <dgm:pt modelId="{A448F9DA-6832-48CC-8BFE-6F4A8195E30D}" type="pres">
      <dgm:prSet presAssocID="{D8D0014F-CED9-460D-A210-93479887ADAA}" presName="thickLine" presStyleLbl="alignNode1" presStyleIdx="2" presStyleCnt="7"/>
      <dgm:spPr/>
    </dgm:pt>
    <dgm:pt modelId="{A9E249C7-4AD8-4B74-867B-712792723036}" type="pres">
      <dgm:prSet presAssocID="{D8D0014F-CED9-460D-A210-93479887ADAA}" presName="horz1" presStyleCnt="0"/>
      <dgm:spPr/>
    </dgm:pt>
    <dgm:pt modelId="{2DEA8F0E-88AA-4B06-A686-94E2742D9EBD}" type="pres">
      <dgm:prSet presAssocID="{D8D0014F-CED9-460D-A210-93479887ADAA}" presName="tx1" presStyleLbl="revTx" presStyleIdx="2" presStyleCnt="7"/>
      <dgm:spPr/>
    </dgm:pt>
    <dgm:pt modelId="{99CB32A2-2973-444D-947D-92F0CFD22ECF}" type="pres">
      <dgm:prSet presAssocID="{D8D0014F-CED9-460D-A210-93479887ADAA}" presName="vert1" presStyleCnt="0"/>
      <dgm:spPr/>
    </dgm:pt>
    <dgm:pt modelId="{18F0C6B0-CFD0-4403-A554-B1751FDA3147}" type="pres">
      <dgm:prSet presAssocID="{B6B99322-46A5-42B3-BC46-F5A39BE769C9}" presName="thickLine" presStyleLbl="alignNode1" presStyleIdx="3" presStyleCnt="7"/>
      <dgm:spPr/>
    </dgm:pt>
    <dgm:pt modelId="{8836E197-FA28-4CEA-9760-1843F3CD7B79}" type="pres">
      <dgm:prSet presAssocID="{B6B99322-46A5-42B3-BC46-F5A39BE769C9}" presName="horz1" presStyleCnt="0"/>
      <dgm:spPr/>
    </dgm:pt>
    <dgm:pt modelId="{9094520A-448F-4F3C-AA66-A4A6602ADD92}" type="pres">
      <dgm:prSet presAssocID="{B6B99322-46A5-42B3-BC46-F5A39BE769C9}" presName="tx1" presStyleLbl="revTx" presStyleIdx="3" presStyleCnt="7"/>
      <dgm:spPr/>
    </dgm:pt>
    <dgm:pt modelId="{EAC8211B-DA5E-425B-9B5E-39F7A6DD6C48}" type="pres">
      <dgm:prSet presAssocID="{B6B99322-46A5-42B3-BC46-F5A39BE769C9}" presName="vert1" presStyleCnt="0"/>
      <dgm:spPr/>
    </dgm:pt>
    <dgm:pt modelId="{5CE7D098-15FF-4141-8591-1FF4D49ECF71}" type="pres">
      <dgm:prSet presAssocID="{765A1B1C-EC90-49EA-9CC5-DC72A459AB56}" presName="thickLine" presStyleLbl="alignNode1" presStyleIdx="4" presStyleCnt="7"/>
      <dgm:spPr/>
    </dgm:pt>
    <dgm:pt modelId="{9666587A-1A4D-4397-B965-BA10CD2766A1}" type="pres">
      <dgm:prSet presAssocID="{765A1B1C-EC90-49EA-9CC5-DC72A459AB56}" presName="horz1" presStyleCnt="0"/>
      <dgm:spPr/>
    </dgm:pt>
    <dgm:pt modelId="{44ED1873-494B-4F75-B96B-A0299CCE7CA2}" type="pres">
      <dgm:prSet presAssocID="{765A1B1C-EC90-49EA-9CC5-DC72A459AB56}" presName="tx1" presStyleLbl="revTx" presStyleIdx="4" presStyleCnt="7"/>
      <dgm:spPr/>
    </dgm:pt>
    <dgm:pt modelId="{44849AD1-6254-494C-AEA6-6E7504F95DC8}" type="pres">
      <dgm:prSet presAssocID="{765A1B1C-EC90-49EA-9CC5-DC72A459AB56}" presName="vert1" presStyleCnt="0"/>
      <dgm:spPr/>
    </dgm:pt>
    <dgm:pt modelId="{ED740D13-84DB-4C9C-9D0B-13BCE183B05D}" type="pres">
      <dgm:prSet presAssocID="{AA450862-FE77-42A3-99D6-24176C4EEEA4}" presName="thickLine" presStyleLbl="alignNode1" presStyleIdx="5" presStyleCnt="7"/>
      <dgm:spPr/>
    </dgm:pt>
    <dgm:pt modelId="{C271B917-DF90-447C-A005-1F5374406184}" type="pres">
      <dgm:prSet presAssocID="{AA450862-FE77-42A3-99D6-24176C4EEEA4}" presName="horz1" presStyleCnt="0"/>
      <dgm:spPr/>
    </dgm:pt>
    <dgm:pt modelId="{D74A3832-833F-44EF-8046-EDEDF0829EB1}" type="pres">
      <dgm:prSet presAssocID="{AA450862-FE77-42A3-99D6-24176C4EEEA4}" presName="tx1" presStyleLbl="revTx" presStyleIdx="5" presStyleCnt="7"/>
      <dgm:spPr/>
    </dgm:pt>
    <dgm:pt modelId="{12ABD0B0-076A-4256-BBA2-A7F6638E244F}" type="pres">
      <dgm:prSet presAssocID="{AA450862-FE77-42A3-99D6-24176C4EEEA4}" presName="vert1" presStyleCnt="0"/>
      <dgm:spPr/>
    </dgm:pt>
    <dgm:pt modelId="{0E4FFD36-FED6-4BBA-9B31-DC7D3FF14153}" type="pres">
      <dgm:prSet presAssocID="{024AC528-8391-4BAD-AA9A-4753871A09E2}" presName="thickLine" presStyleLbl="alignNode1" presStyleIdx="6" presStyleCnt="7"/>
      <dgm:spPr/>
    </dgm:pt>
    <dgm:pt modelId="{AC3ECCE6-6698-4914-87A6-56F627C37773}" type="pres">
      <dgm:prSet presAssocID="{024AC528-8391-4BAD-AA9A-4753871A09E2}" presName="horz1" presStyleCnt="0"/>
      <dgm:spPr/>
    </dgm:pt>
    <dgm:pt modelId="{94915EDD-C015-4D6A-A552-7257AFFE3D5B}" type="pres">
      <dgm:prSet presAssocID="{024AC528-8391-4BAD-AA9A-4753871A09E2}" presName="tx1" presStyleLbl="revTx" presStyleIdx="6" presStyleCnt="7"/>
      <dgm:spPr/>
    </dgm:pt>
    <dgm:pt modelId="{E1680AFE-61E2-43A9-BD3D-C07644B7FA71}" type="pres">
      <dgm:prSet presAssocID="{024AC528-8391-4BAD-AA9A-4753871A09E2}" presName="vert1" presStyleCnt="0"/>
      <dgm:spPr/>
    </dgm:pt>
  </dgm:ptLst>
  <dgm:cxnLst>
    <dgm:cxn modelId="{8AA53D2B-0658-4906-A6D2-DBB84B9ADD66}" type="presOf" srcId="{D19B0174-32B8-4765-86A5-B7B3F4B4FAAB}" destId="{737B61CB-3DA1-46DF-94FF-875B484CBE3C}" srcOrd="0" destOrd="0" presId="urn:microsoft.com/office/officeart/2008/layout/LinedList"/>
    <dgm:cxn modelId="{854C2D2C-BFD2-4B76-A677-0C968DDB3B81}" type="presOf" srcId="{765A1B1C-EC90-49EA-9CC5-DC72A459AB56}" destId="{44ED1873-494B-4F75-B96B-A0299CCE7CA2}" srcOrd="0" destOrd="0" presId="urn:microsoft.com/office/officeart/2008/layout/LinedList"/>
    <dgm:cxn modelId="{233E8A35-BBB1-4DF3-813E-ED37BF02B441}" type="presOf" srcId="{D8D0014F-CED9-460D-A210-93479887ADAA}" destId="{2DEA8F0E-88AA-4B06-A686-94E2742D9EBD}" srcOrd="0" destOrd="0" presId="urn:microsoft.com/office/officeart/2008/layout/LinedList"/>
    <dgm:cxn modelId="{15864F5D-B506-4344-944C-F73E3E983353}" type="presOf" srcId="{AA450862-FE77-42A3-99D6-24176C4EEEA4}" destId="{D74A3832-833F-44EF-8046-EDEDF0829EB1}" srcOrd="0" destOrd="0" presId="urn:microsoft.com/office/officeart/2008/layout/LinedList"/>
    <dgm:cxn modelId="{77DEEB7D-4F5D-4D4A-9077-E97CB91C66FA}" srcId="{0CBB2349-B77D-4F45-A4ED-B4955FE45D23}" destId="{AA450862-FE77-42A3-99D6-24176C4EEEA4}" srcOrd="5" destOrd="0" parTransId="{6FA3DDE9-0B56-4F5A-84BE-F66A02C497EB}" sibTransId="{8C93AAB9-CA77-4CC0-A2C8-F695F05AAAB2}"/>
    <dgm:cxn modelId="{63671E83-57B0-4AFF-AA06-2CA0654850AF}" type="presOf" srcId="{024AC528-8391-4BAD-AA9A-4753871A09E2}" destId="{94915EDD-C015-4D6A-A552-7257AFFE3D5B}" srcOrd="0" destOrd="0" presId="urn:microsoft.com/office/officeart/2008/layout/LinedList"/>
    <dgm:cxn modelId="{53EB3786-E239-41BA-8CE8-1C2F74FD4B3C}" srcId="{0CBB2349-B77D-4F45-A4ED-B4955FE45D23}" destId="{B6B99322-46A5-42B3-BC46-F5A39BE769C9}" srcOrd="3" destOrd="0" parTransId="{CF83D653-D9E6-4255-9AA7-0FFE75097060}" sibTransId="{A7609C2F-4574-426C-A8DF-B338F0F5B1EF}"/>
    <dgm:cxn modelId="{694E9396-EAD0-47A9-A53D-CB276064F721}" srcId="{0CBB2349-B77D-4F45-A4ED-B4955FE45D23}" destId="{DF429DB3-990A-4D46-BCC5-2147248842C9}" srcOrd="1" destOrd="0" parTransId="{B2DCAF47-68D1-4972-A022-D68199C4C68C}" sibTransId="{37F77489-4952-4819-B1C7-7CFA94F40C9A}"/>
    <dgm:cxn modelId="{6777A497-EB6A-437F-86E6-589B094E1125}" type="presOf" srcId="{B6B99322-46A5-42B3-BC46-F5A39BE769C9}" destId="{9094520A-448F-4F3C-AA66-A4A6602ADD92}" srcOrd="0" destOrd="0" presId="urn:microsoft.com/office/officeart/2008/layout/LinedList"/>
    <dgm:cxn modelId="{3C1E2F9F-D456-4E7E-B20B-B4FCFE7BC55E}" srcId="{0CBB2349-B77D-4F45-A4ED-B4955FE45D23}" destId="{D19B0174-32B8-4765-86A5-B7B3F4B4FAAB}" srcOrd="0" destOrd="0" parTransId="{63914AB8-5B77-42A6-83E8-469DC6409965}" sibTransId="{6A7AD8E8-4C38-443F-BA2A-35982FBB9489}"/>
    <dgm:cxn modelId="{617ACDA5-1F9E-4AA4-986E-EA88748D6AFC}" type="presOf" srcId="{0CBB2349-B77D-4F45-A4ED-B4955FE45D23}" destId="{9D32F774-63CC-4AD0-B7EF-079F21AB3004}" srcOrd="0" destOrd="0" presId="urn:microsoft.com/office/officeart/2008/layout/LinedList"/>
    <dgm:cxn modelId="{BA86A6AB-C29B-4389-A602-7D9CB65932B4}" srcId="{0CBB2349-B77D-4F45-A4ED-B4955FE45D23}" destId="{D8D0014F-CED9-460D-A210-93479887ADAA}" srcOrd="2" destOrd="0" parTransId="{29679C72-E732-4BF0-9B97-DE703DF65895}" sibTransId="{1A61EE58-0692-4761-BA98-D6CD7E7CA0C2}"/>
    <dgm:cxn modelId="{E3B419C7-5DEA-40C3-A24F-075B3FB4191B}" srcId="{0CBB2349-B77D-4F45-A4ED-B4955FE45D23}" destId="{765A1B1C-EC90-49EA-9CC5-DC72A459AB56}" srcOrd="4" destOrd="0" parTransId="{ED1D0AA2-E56C-4F9A-9A19-FB7214FF7472}" sibTransId="{45714CE2-599F-47B9-A664-56F9904F126A}"/>
    <dgm:cxn modelId="{C317D2DD-D0CA-4F46-B0C9-4BC2C6DAC265}" srcId="{0CBB2349-B77D-4F45-A4ED-B4955FE45D23}" destId="{024AC528-8391-4BAD-AA9A-4753871A09E2}" srcOrd="6" destOrd="0" parTransId="{0EB6D719-AE19-4232-BDD6-E24F39D2729A}" sibTransId="{13BA65E3-B4F0-4A02-818F-1D3366A77978}"/>
    <dgm:cxn modelId="{3FB929E8-C55A-4BC6-903F-24505986862A}" type="presOf" srcId="{DF429DB3-990A-4D46-BCC5-2147248842C9}" destId="{1CDE07F2-D791-4930-AABE-A8378D8D4F25}" srcOrd="0" destOrd="0" presId="urn:microsoft.com/office/officeart/2008/layout/LinedList"/>
    <dgm:cxn modelId="{B7E35AC9-9707-4CC6-BB09-EA19B5E5BED0}" type="presParOf" srcId="{9D32F774-63CC-4AD0-B7EF-079F21AB3004}" destId="{114290F5-36A5-4684-9BAF-E1B428F36AAD}" srcOrd="0" destOrd="0" presId="urn:microsoft.com/office/officeart/2008/layout/LinedList"/>
    <dgm:cxn modelId="{88D700D1-09F7-4FA1-802D-29A5A142E33B}" type="presParOf" srcId="{9D32F774-63CC-4AD0-B7EF-079F21AB3004}" destId="{6D18340A-FE6E-4B1F-8E0C-EBAA6721F364}" srcOrd="1" destOrd="0" presId="urn:microsoft.com/office/officeart/2008/layout/LinedList"/>
    <dgm:cxn modelId="{0A0944BA-DC3C-486B-BB56-BB8F2D2C4802}" type="presParOf" srcId="{6D18340A-FE6E-4B1F-8E0C-EBAA6721F364}" destId="{737B61CB-3DA1-46DF-94FF-875B484CBE3C}" srcOrd="0" destOrd="0" presId="urn:microsoft.com/office/officeart/2008/layout/LinedList"/>
    <dgm:cxn modelId="{9FD6F4CC-E01C-4870-BC84-71E6EFBBA618}" type="presParOf" srcId="{6D18340A-FE6E-4B1F-8E0C-EBAA6721F364}" destId="{DFC88C71-6EDD-402A-A8D0-179FE2F24DCD}" srcOrd="1" destOrd="0" presId="urn:microsoft.com/office/officeart/2008/layout/LinedList"/>
    <dgm:cxn modelId="{D321CC3A-F187-4453-86BA-BC826D5D9413}" type="presParOf" srcId="{9D32F774-63CC-4AD0-B7EF-079F21AB3004}" destId="{9667E758-9104-470E-99A0-F1CC9D6C5F38}" srcOrd="2" destOrd="0" presId="urn:microsoft.com/office/officeart/2008/layout/LinedList"/>
    <dgm:cxn modelId="{2A36E783-FDD9-4F3F-A9DA-A57D09561C8B}" type="presParOf" srcId="{9D32F774-63CC-4AD0-B7EF-079F21AB3004}" destId="{DF765E8F-01A2-4041-84AD-97F78B64C0AA}" srcOrd="3" destOrd="0" presId="urn:microsoft.com/office/officeart/2008/layout/LinedList"/>
    <dgm:cxn modelId="{996D64A4-7ED6-4C6E-A768-0C2E27ECA6B2}" type="presParOf" srcId="{DF765E8F-01A2-4041-84AD-97F78B64C0AA}" destId="{1CDE07F2-D791-4930-AABE-A8378D8D4F25}" srcOrd="0" destOrd="0" presId="urn:microsoft.com/office/officeart/2008/layout/LinedList"/>
    <dgm:cxn modelId="{ACB0B41A-2F26-4208-97DF-1BA64CE45557}" type="presParOf" srcId="{DF765E8F-01A2-4041-84AD-97F78B64C0AA}" destId="{5CC31590-0DED-42D1-822D-CC4EC01557B0}" srcOrd="1" destOrd="0" presId="urn:microsoft.com/office/officeart/2008/layout/LinedList"/>
    <dgm:cxn modelId="{E030BB22-FEF6-43AA-ACC7-FE35490F729A}" type="presParOf" srcId="{9D32F774-63CC-4AD0-B7EF-079F21AB3004}" destId="{A448F9DA-6832-48CC-8BFE-6F4A8195E30D}" srcOrd="4" destOrd="0" presId="urn:microsoft.com/office/officeart/2008/layout/LinedList"/>
    <dgm:cxn modelId="{36EBA5A7-CDE8-4D1A-A994-3EC4AA85A9DA}" type="presParOf" srcId="{9D32F774-63CC-4AD0-B7EF-079F21AB3004}" destId="{A9E249C7-4AD8-4B74-867B-712792723036}" srcOrd="5" destOrd="0" presId="urn:microsoft.com/office/officeart/2008/layout/LinedList"/>
    <dgm:cxn modelId="{727B6CB4-DB17-453B-8D36-04F461CDC7E6}" type="presParOf" srcId="{A9E249C7-4AD8-4B74-867B-712792723036}" destId="{2DEA8F0E-88AA-4B06-A686-94E2742D9EBD}" srcOrd="0" destOrd="0" presId="urn:microsoft.com/office/officeart/2008/layout/LinedList"/>
    <dgm:cxn modelId="{6C67EC01-CE52-4C27-93CC-05E30A404D72}" type="presParOf" srcId="{A9E249C7-4AD8-4B74-867B-712792723036}" destId="{99CB32A2-2973-444D-947D-92F0CFD22ECF}" srcOrd="1" destOrd="0" presId="urn:microsoft.com/office/officeart/2008/layout/LinedList"/>
    <dgm:cxn modelId="{00285976-BFB8-41F3-8D0C-B0D10DCB41E3}" type="presParOf" srcId="{9D32F774-63CC-4AD0-B7EF-079F21AB3004}" destId="{18F0C6B0-CFD0-4403-A554-B1751FDA3147}" srcOrd="6" destOrd="0" presId="urn:microsoft.com/office/officeart/2008/layout/LinedList"/>
    <dgm:cxn modelId="{A75819B5-5A07-4E53-AE24-6CB5C92B7E49}" type="presParOf" srcId="{9D32F774-63CC-4AD0-B7EF-079F21AB3004}" destId="{8836E197-FA28-4CEA-9760-1843F3CD7B79}" srcOrd="7" destOrd="0" presId="urn:microsoft.com/office/officeart/2008/layout/LinedList"/>
    <dgm:cxn modelId="{DFA8AAAC-6D6D-477E-8C31-B98E65D5ECA7}" type="presParOf" srcId="{8836E197-FA28-4CEA-9760-1843F3CD7B79}" destId="{9094520A-448F-4F3C-AA66-A4A6602ADD92}" srcOrd="0" destOrd="0" presId="urn:microsoft.com/office/officeart/2008/layout/LinedList"/>
    <dgm:cxn modelId="{2F1FBB77-D23C-42A5-8976-CB06F8A91DDB}" type="presParOf" srcId="{8836E197-FA28-4CEA-9760-1843F3CD7B79}" destId="{EAC8211B-DA5E-425B-9B5E-39F7A6DD6C48}" srcOrd="1" destOrd="0" presId="urn:microsoft.com/office/officeart/2008/layout/LinedList"/>
    <dgm:cxn modelId="{5A4FB515-83E6-4640-B5B9-8A344946BE4B}" type="presParOf" srcId="{9D32F774-63CC-4AD0-B7EF-079F21AB3004}" destId="{5CE7D098-15FF-4141-8591-1FF4D49ECF71}" srcOrd="8" destOrd="0" presId="urn:microsoft.com/office/officeart/2008/layout/LinedList"/>
    <dgm:cxn modelId="{51DD7D29-10D7-4720-A732-118EDBA9B6E3}" type="presParOf" srcId="{9D32F774-63CC-4AD0-B7EF-079F21AB3004}" destId="{9666587A-1A4D-4397-B965-BA10CD2766A1}" srcOrd="9" destOrd="0" presId="urn:microsoft.com/office/officeart/2008/layout/LinedList"/>
    <dgm:cxn modelId="{C97E1C2D-A4D5-4781-A1F4-EC55CAD025BD}" type="presParOf" srcId="{9666587A-1A4D-4397-B965-BA10CD2766A1}" destId="{44ED1873-494B-4F75-B96B-A0299CCE7CA2}" srcOrd="0" destOrd="0" presId="urn:microsoft.com/office/officeart/2008/layout/LinedList"/>
    <dgm:cxn modelId="{D511E102-226C-4CED-88D3-64E9F9856C7A}" type="presParOf" srcId="{9666587A-1A4D-4397-B965-BA10CD2766A1}" destId="{44849AD1-6254-494C-AEA6-6E7504F95DC8}" srcOrd="1" destOrd="0" presId="urn:microsoft.com/office/officeart/2008/layout/LinedList"/>
    <dgm:cxn modelId="{CFDA5E74-5A12-4AFF-ABD4-18A2CEA4925F}" type="presParOf" srcId="{9D32F774-63CC-4AD0-B7EF-079F21AB3004}" destId="{ED740D13-84DB-4C9C-9D0B-13BCE183B05D}" srcOrd="10" destOrd="0" presId="urn:microsoft.com/office/officeart/2008/layout/LinedList"/>
    <dgm:cxn modelId="{411A3A1F-0E65-405E-9095-57CD08129725}" type="presParOf" srcId="{9D32F774-63CC-4AD0-B7EF-079F21AB3004}" destId="{C271B917-DF90-447C-A005-1F5374406184}" srcOrd="11" destOrd="0" presId="urn:microsoft.com/office/officeart/2008/layout/LinedList"/>
    <dgm:cxn modelId="{ABADED44-BE4D-474F-81F3-4DBB8225B344}" type="presParOf" srcId="{C271B917-DF90-447C-A005-1F5374406184}" destId="{D74A3832-833F-44EF-8046-EDEDF0829EB1}" srcOrd="0" destOrd="0" presId="urn:microsoft.com/office/officeart/2008/layout/LinedList"/>
    <dgm:cxn modelId="{36278AA7-AA64-4FEC-A9B4-A9CAE04910C6}" type="presParOf" srcId="{C271B917-DF90-447C-A005-1F5374406184}" destId="{12ABD0B0-076A-4256-BBA2-A7F6638E244F}" srcOrd="1" destOrd="0" presId="urn:microsoft.com/office/officeart/2008/layout/LinedList"/>
    <dgm:cxn modelId="{E19070D8-CC31-4AA6-8B10-82C8276CBD47}" type="presParOf" srcId="{9D32F774-63CC-4AD0-B7EF-079F21AB3004}" destId="{0E4FFD36-FED6-4BBA-9B31-DC7D3FF14153}" srcOrd="12" destOrd="0" presId="urn:microsoft.com/office/officeart/2008/layout/LinedList"/>
    <dgm:cxn modelId="{B36785FB-6D24-4053-A547-7E9ACE635020}" type="presParOf" srcId="{9D32F774-63CC-4AD0-B7EF-079F21AB3004}" destId="{AC3ECCE6-6698-4914-87A6-56F627C37773}" srcOrd="13" destOrd="0" presId="urn:microsoft.com/office/officeart/2008/layout/LinedList"/>
    <dgm:cxn modelId="{59EAF4D2-4D4B-426D-9099-BE8FF0DAE1CD}" type="presParOf" srcId="{AC3ECCE6-6698-4914-87A6-56F627C37773}" destId="{94915EDD-C015-4D6A-A552-7257AFFE3D5B}" srcOrd="0" destOrd="0" presId="urn:microsoft.com/office/officeart/2008/layout/LinedList"/>
    <dgm:cxn modelId="{672AC900-4082-4601-9A45-E78A4BAF5AF5}" type="presParOf" srcId="{AC3ECCE6-6698-4914-87A6-56F627C37773}" destId="{E1680AFE-61E2-43A9-BD3D-C07644B7FA7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88672DB-EA06-476D-AF93-82FE34BB63C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BC3D323-66AC-4561-8931-E266AC88BA05}">
      <dgm:prSet/>
      <dgm:spPr/>
      <dgm:t>
        <a:bodyPr/>
        <a:lstStyle/>
        <a:p>
          <a:r>
            <a:rPr lang="tr-TR" dirty="0">
              <a:latin typeface="Times New Roman" panose="02020603050405020304" pitchFamily="18" charset="0"/>
              <a:cs typeface="Times New Roman" panose="02020603050405020304" pitchFamily="18" charset="0"/>
            </a:rPr>
            <a:t>Gübrelerin toprağa uygulanmasının uygun olmadığı dönemler</a:t>
          </a:r>
          <a:endParaRPr lang="en-US" dirty="0">
            <a:latin typeface="Times New Roman" panose="02020603050405020304" pitchFamily="18" charset="0"/>
            <a:cs typeface="Times New Roman" panose="02020603050405020304" pitchFamily="18" charset="0"/>
          </a:endParaRPr>
        </a:p>
      </dgm:t>
    </dgm:pt>
    <dgm:pt modelId="{17D4729D-A38E-4FCC-885B-EF22ECC389F8}" type="parTrans" cxnId="{E33E2559-CE53-41EF-89CE-CD955A94C67E}">
      <dgm:prSet/>
      <dgm:spPr/>
      <dgm:t>
        <a:bodyPr/>
        <a:lstStyle/>
        <a:p>
          <a:endParaRPr lang="en-US"/>
        </a:p>
      </dgm:t>
    </dgm:pt>
    <dgm:pt modelId="{E09A2E6C-D717-4FA3-92BE-E624411E7039}" type="sibTrans" cxnId="{E33E2559-CE53-41EF-89CE-CD955A94C67E}">
      <dgm:prSet/>
      <dgm:spPr/>
      <dgm:t>
        <a:bodyPr/>
        <a:lstStyle/>
        <a:p>
          <a:endParaRPr lang="en-US"/>
        </a:p>
      </dgm:t>
    </dgm:pt>
    <dgm:pt modelId="{4A3C8AAD-6671-4E24-A6B7-A532D252B679}">
      <dgm:prSet/>
      <dgm:spPr/>
      <dgm:t>
        <a:bodyPr/>
        <a:lstStyle/>
        <a:p>
          <a:r>
            <a:rPr lang="tr-TR" dirty="0">
              <a:latin typeface="Times New Roman" panose="02020603050405020304" pitchFamily="18" charset="0"/>
              <a:cs typeface="Times New Roman" panose="02020603050405020304" pitchFamily="18" charset="0"/>
            </a:rPr>
            <a:t>Eğimli arazilere gübre uygulama yöntem ve koşulları</a:t>
          </a:r>
          <a:endParaRPr lang="en-US" dirty="0">
            <a:latin typeface="Times New Roman" panose="02020603050405020304" pitchFamily="18" charset="0"/>
            <a:cs typeface="Times New Roman" panose="02020603050405020304" pitchFamily="18" charset="0"/>
          </a:endParaRPr>
        </a:p>
      </dgm:t>
    </dgm:pt>
    <dgm:pt modelId="{8476AF35-D961-412A-A583-529297AAF465}" type="parTrans" cxnId="{F923AEA7-8B1B-4831-AF84-A9850800151A}">
      <dgm:prSet/>
      <dgm:spPr/>
      <dgm:t>
        <a:bodyPr/>
        <a:lstStyle/>
        <a:p>
          <a:endParaRPr lang="en-US"/>
        </a:p>
      </dgm:t>
    </dgm:pt>
    <dgm:pt modelId="{E8A11F8D-F76B-4A16-BC06-5570B0857440}" type="sibTrans" cxnId="{F923AEA7-8B1B-4831-AF84-A9850800151A}">
      <dgm:prSet/>
      <dgm:spPr/>
      <dgm:t>
        <a:bodyPr/>
        <a:lstStyle/>
        <a:p>
          <a:endParaRPr lang="en-US"/>
        </a:p>
      </dgm:t>
    </dgm:pt>
    <dgm:pt modelId="{FA810CC1-29C3-44FD-81FA-5E496A057E36}">
      <dgm:prSet/>
      <dgm:spPr/>
      <dgm:t>
        <a:bodyPr/>
        <a:lstStyle/>
        <a:p>
          <a:r>
            <a:rPr lang="tr-TR" dirty="0">
              <a:latin typeface="Times New Roman" panose="02020603050405020304" pitchFamily="18" charset="0"/>
              <a:cs typeface="Times New Roman" panose="02020603050405020304" pitchFamily="18" charset="0"/>
            </a:rPr>
            <a:t>Suyla doymuş, sele maruz kalmış, donmuş veya karla kaplı toprağa gübre uygulama koşulları</a:t>
          </a:r>
          <a:endParaRPr lang="en-US" dirty="0">
            <a:latin typeface="Times New Roman" panose="02020603050405020304" pitchFamily="18" charset="0"/>
            <a:cs typeface="Times New Roman" panose="02020603050405020304" pitchFamily="18" charset="0"/>
          </a:endParaRPr>
        </a:p>
      </dgm:t>
    </dgm:pt>
    <dgm:pt modelId="{5344683F-123A-4677-948B-1C8896830F77}" type="parTrans" cxnId="{85042E94-2E20-42DD-8F88-20EA080ED646}">
      <dgm:prSet/>
      <dgm:spPr/>
      <dgm:t>
        <a:bodyPr/>
        <a:lstStyle/>
        <a:p>
          <a:endParaRPr lang="en-US"/>
        </a:p>
      </dgm:t>
    </dgm:pt>
    <dgm:pt modelId="{FBD5470E-A766-438A-9E5E-DA693AF1D884}" type="sibTrans" cxnId="{85042E94-2E20-42DD-8F88-20EA080ED646}">
      <dgm:prSet/>
      <dgm:spPr/>
      <dgm:t>
        <a:bodyPr/>
        <a:lstStyle/>
        <a:p>
          <a:endParaRPr lang="en-US"/>
        </a:p>
      </dgm:t>
    </dgm:pt>
    <dgm:pt modelId="{A4DA92C8-814E-4655-8E38-2DA836FCA12E}">
      <dgm:prSet/>
      <dgm:spPr/>
      <dgm:t>
        <a:bodyPr/>
        <a:lstStyle/>
        <a:p>
          <a:r>
            <a:rPr lang="tr-TR" dirty="0">
              <a:latin typeface="Times New Roman" panose="02020603050405020304" pitchFamily="18" charset="0"/>
              <a:cs typeface="Times New Roman" panose="02020603050405020304" pitchFamily="18" charset="0"/>
            </a:rPr>
            <a:t>Su kaynaklarına yakın topraklara gübre uygulama koşulları</a:t>
          </a:r>
          <a:endParaRPr lang="en-US" dirty="0">
            <a:latin typeface="Times New Roman" panose="02020603050405020304" pitchFamily="18" charset="0"/>
            <a:cs typeface="Times New Roman" panose="02020603050405020304" pitchFamily="18" charset="0"/>
          </a:endParaRPr>
        </a:p>
      </dgm:t>
    </dgm:pt>
    <dgm:pt modelId="{D4DB6D06-10C5-475F-8A09-F9A5B9836C16}" type="parTrans" cxnId="{1F52A73B-9303-4245-AA31-600BB6D627E2}">
      <dgm:prSet/>
      <dgm:spPr/>
      <dgm:t>
        <a:bodyPr/>
        <a:lstStyle/>
        <a:p>
          <a:endParaRPr lang="en-US"/>
        </a:p>
      </dgm:t>
    </dgm:pt>
    <dgm:pt modelId="{6A21079C-2BB9-44F5-9336-E9BA75BF6720}" type="sibTrans" cxnId="{1F52A73B-9303-4245-AA31-600BB6D627E2}">
      <dgm:prSet/>
      <dgm:spPr/>
      <dgm:t>
        <a:bodyPr/>
        <a:lstStyle/>
        <a:p>
          <a:endParaRPr lang="en-US"/>
        </a:p>
      </dgm:t>
    </dgm:pt>
    <dgm:pt modelId="{6D89EA76-61CE-4562-9CAF-154F174F18F6}">
      <dgm:prSet/>
      <dgm:spPr/>
      <dgm:t>
        <a:bodyPr/>
        <a:lstStyle/>
        <a:p>
          <a:r>
            <a:rPr lang="tr-TR" dirty="0">
              <a:latin typeface="Times New Roman" panose="02020603050405020304" pitchFamily="18" charset="0"/>
              <a:cs typeface="Times New Roman" panose="02020603050405020304" pitchFamily="18" charset="0"/>
            </a:rPr>
            <a:t>Hayvansal gübre depolarının niteliği ve kapasitesinin belirlenmesi</a:t>
          </a:r>
          <a:endParaRPr lang="en-US" dirty="0">
            <a:latin typeface="Times New Roman" panose="02020603050405020304" pitchFamily="18" charset="0"/>
            <a:cs typeface="Times New Roman" panose="02020603050405020304" pitchFamily="18" charset="0"/>
          </a:endParaRPr>
        </a:p>
      </dgm:t>
    </dgm:pt>
    <dgm:pt modelId="{5129E667-7A90-4E45-B619-63FC7A2267B4}" type="parTrans" cxnId="{8205D76E-D032-4EE2-AD34-611BA0792CFB}">
      <dgm:prSet/>
      <dgm:spPr/>
      <dgm:t>
        <a:bodyPr/>
        <a:lstStyle/>
        <a:p>
          <a:endParaRPr lang="en-US"/>
        </a:p>
      </dgm:t>
    </dgm:pt>
    <dgm:pt modelId="{61564EFD-66F4-49BB-BE44-45255F955A6A}" type="sibTrans" cxnId="{8205D76E-D032-4EE2-AD34-611BA0792CFB}">
      <dgm:prSet/>
      <dgm:spPr/>
      <dgm:t>
        <a:bodyPr/>
        <a:lstStyle/>
        <a:p>
          <a:endParaRPr lang="en-US"/>
        </a:p>
      </dgm:t>
    </dgm:pt>
    <dgm:pt modelId="{E515A740-71F5-42EA-82A5-373F87FB9C44}">
      <dgm:prSet/>
      <dgm:spPr/>
      <dgm:t>
        <a:bodyPr/>
        <a:lstStyle/>
        <a:p>
          <a:r>
            <a:rPr lang="tr-TR" dirty="0">
              <a:latin typeface="Times New Roman" panose="02020603050405020304" pitchFamily="18" charset="0"/>
              <a:cs typeface="Times New Roman" panose="02020603050405020304" pitchFamily="18" charset="0"/>
            </a:rPr>
            <a:t>Kimyasal ve hayvansal gübrelerin doğru uygulama miktarlarının ve uygulama yöntemlerinin belirlenmesi</a:t>
          </a:r>
          <a:endParaRPr lang="en-US" dirty="0">
            <a:latin typeface="Times New Roman" panose="02020603050405020304" pitchFamily="18" charset="0"/>
            <a:cs typeface="Times New Roman" panose="02020603050405020304" pitchFamily="18" charset="0"/>
          </a:endParaRPr>
        </a:p>
      </dgm:t>
    </dgm:pt>
    <dgm:pt modelId="{2A59EB70-DEDB-4933-95AE-68708B071D2D}" type="parTrans" cxnId="{E219A763-07DC-4B5E-A135-5B3012A34169}">
      <dgm:prSet/>
      <dgm:spPr/>
      <dgm:t>
        <a:bodyPr/>
        <a:lstStyle/>
        <a:p>
          <a:endParaRPr lang="en-US"/>
        </a:p>
      </dgm:t>
    </dgm:pt>
    <dgm:pt modelId="{8908F006-19F9-4F85-A942-6AAAF12B4FAE}" type="sibTrans" cxnId="{E219A763-07DC-4B5E-A135-5B3012A34169}">
      <dgm:prSet/>
      <dgm:spPr/>
      <dgm:t>
        <a:bodyPr/>
        <a:lstStyle/>
        <a:p>
          <a:endParaRPr lang="en-US"/>
        </a:p>
      </dgm:t>
    </dgm:pt>
    <dgm:pt modelId="{F2E3AD80-1296-44A5-8E21-88DC47204E23}">
      <dgm:prSet/>
      <dgm:spPr/>
      <dgm:t>
        <a:bodyPr/>
        <a:lstStyle/>
        <a:p>
          <a:r>
            <a:rPr lang="tr-TR" dirty="0">
              <a:latin typeface="Times New Roman" panose="02020603050405020304" pitchFamily="18" charset="0"/>
              <a:cs typeface="Times New Roman" panose="02020603050405020304" pitchFamily="18" charset="0"/>
            </a:rPr>
            <a:t>Ekim nöbeti dikkate alınarak tarımsal alanların yönetimi</a:t>
          </a:r>
          <a:endParaRPr lang="en-US" dirty="0">
            <a:latin typeface="Times New Roman" panose="02020603050405020304" pitchFamily="18" charset="0"/>
            <a:cs typeface="Times New Roman" panose="02020603050405020304" pitchFamily="18" charset="0"/>
          </a:endParaRPr>
        </a:p>
      </dgm:t>
    </dgm:pt>
    <dgm:pt modelId="{3E1688DF-2151-4D6B-863F-FDE66B15C6B0}" type="parTrans" cxnId="{42DB5712-B140-463F-9A5E-B604B464C02F}">
      <dgm:prSet/>
      <dgm:spPr/>
      <dgm:t>
        <a:bodyPr/>
        <a:lstStyle/>
        <a:p>
          <a:endParaRPr lang="en-US"/>
        </a:p>
      </dgm:t>
    </dgm:pt>
    <dgm:pt modelId="{6CF3F1F3-4315-4576-8065-29708EF7BA7D}" type="sibTrans" cxnId="{42DB5712-B140-463F-9A5E-B604B464C02F}">
      <dgm:prSet/>
      <dgm:spPr/>
      <dgm:t>
        <a:bodyPr/>
        <a:lstStyle/>
        <a:p>
          <a:endParaRPr lang="en-US"/>
        </a:p>
      </dgm:t>
    </dgm:pt>
    <dgm:pt modelId="{7EDD12A8-1511-4782-A586-20855299FA39}">
      <dgm:prSet/>
      <dgm:spPr/>
      <dgm:t>
        <a:bodyPr/>
        <a:lstStyle/>
        <a:p>
          <a:r>
            <a:rPr lang="tr-TR" dirty="0">
              <a:latin typeface="Times New Roman" panose="02020603050405020304" pitchFamily="18" charset="0"/>
              <a:cs typeface="Times New Roman" panose="02020603050405020304" pitchFamily="18" charset="0"/>
            </a:rPr>
            <a:t>Yağışlı dönemlerde nitratın topraktan yıkanarak su kirliliğine neden olmasını engelleyecek şekilde toprak yüzeyinde minimum miktarda bitki örtüsünün bulundurulması</a:t>
          </a:r>
          <a:endParaRPr lang="en-US" dirty="0">
            <a:latin typeface="Times New Roman" panose="02020603050405020304" pitchFamily="18" charset="0"/>
            <a:cs typeface="Times New Roman" panose="02020603050405020304" pitchFamily="18" charset="0"/>
          </a:endParaRPr>
        </a:p>
      </dgm:t>
    </dgm:pt>
    <dgm:pt modelId="{7406F141-0143-4003-A5AC-FB0CD5D44CF2}" type="parTrans" cxnId="{8E80FFC4-D6B1-4299-8BB8-1255A609E03D}">
      <dgm:prSet/>
      <dgm:spPr/>
      <dgm:t>
        <a:bodyPr/>
        <a:lstStyle/>
        <a:p>
          <a:endParaRPr lang="en-US"/>
        </a:p>
      </dgm:t>
    </dgm:pt>
    <dgm:pt modelId="{58FB339C-F69E-43E7-AF3C-0947AFF87736}" type="sibTrans" cxnId="{8E80FFC4-D6B1-4299-8BB8-1255A609E03D}">
      <dgm:prSet/>
      <dgm:spPr/>
      <dgm:t>
        <a:bodyPr/>
        <a:lstStyle/>
        <a:p>
          <a:endParaRPr lang="en-US"/>
        </a:p>
      </dgm:t>
    </dgm:pt>
    <dgm:pt modelId="{D96B132A-E83F-4017-B02F-F83828C79B37}">
      <dgm:prSet/>
      <dgm:spPr/>
      <dgm:t>
        <a:bodyPr/>
        <a:lstStyle/>
        <a:p>
          <a:r>
            <a:rPr lang="tr-TR" dirty="0">
              <a:latin typeface="Times New Roman" panose="02020603050405020304" pitchFamily="18" charset="0"/>
              <a:cs typeface="Times New Roman" panose="02020603050405020304" pitchFamily="18" charset="0"/>
            </a:rPr>
            <a:t>Gübreleme planlarının tarımsal işletme düzeyinde yapılarak kullanılan gübre kayıtlarının tutulması</a:t>
          </a:r>
          <a:endParaRPr lang="en-US" dirty="0">
            <a:latin typeface="Times New Roman" panose="02020603050405020304" pitchFamily="18" charset="0"/>
            <a:cs typeface="Times New Roman" panose="02020603050405020304" pitchFamily="18" charset="0"/>
          </a:endParaRPr>
        </a:p>
      </dgm:t>
    </dgm:pt>
    <dgm:pt modelId="{9BE45656-804A-44A2-A12D-F24273A45A44}" type="parTrans" cxnId="{A147DF8C-D1FC-4488-B6E5-D951B3601F48}">
      <dgm:prSet/>
      <dgm:spPr/>
      <dgm:t>
        <a:bodyPr/>
        <a:lstStyle/>
        <a:p>
          <a:endParaRPr lang="en-US"/>
        </a:p>
      </dgm:t>
    </dgm:pt>
    <dgm:pt modelId="{D40D4580-7C4F-4B67-85A9-96927175F982}" type="sibTrans" cxnId="{A147DF8C-D1FC-4488-B6E5-D951B3601F48}">
      <dgm:prSet/>
      <dgm:spPr/>
      <dgm:t>
        <a:bodyPr/>
        <a:lstStyle/>
        <a:p>
          <a:endParaRPr lang="en-US"/>
        </a:p>
      </dgm:t>
    </dgm:pt>
    <dgm:pt modelId="{AFAEE929-1057-4C8C-8E66-384BA3328A2D}">
      <dgm:prSet/>
      <dgm:spPr/>
      <dgm:t>
        <a:bodyPr/>
        <a:lstStyle/>
        <a:p>
          <a:r>
            <a:rPr lang="tr-TR" dirty="0">
              <a:latin typeface="Times New Roman" panose="02020603050405020304" pitchFamily="18" charset="0"/>
              <a:cs typeface="Times New Roman" panose="02020603050405020304" pitchFamily="18" charset="0"/>
            </a:rPr>
            <a:t>Uygun sulama sistemleri kullanılarak, yüzey akış ve sızma ile meydana gelebilecek su kirliliğinin önlenmesi</a:t>
          </a:r>
          <a:endParaRPr lang="en-US" dirty="0">
            <a:latin typeface="Times New Roman" panose="02020603050405020304" pitchFamily="18" charset="0"/>
            <a:cs typeface="Times New Roman" panose="02020603050405020304" pitchFamily="18" charset="0"/>
          </a:endParaRPr>
        </a:p>
      </dgm:t>
    </dgm:pt>
    <dgm:pt modelId="{871923DF-AB48-46F7-B801-AC8727A2E524}" type="parTrans" cxnId="{E0E48375-9FE5-4A7B-B84F-FC3E46E468C6}">
      <dgm:prSet/>
      <dgm:spPr/>
      <dgm:t>
        <a:bodyPr/>
        <a:lstStyle/>
        <a:p>
          <a:endParaRPr lang="en-US"/>
        </a:p>
      </dgm:t>
    </dgm:pt>
    <dgm:pt modelId="{CFB7D111-7BD6-4AFA-B303-66FA35868C43}" type="sibTrans" cxnId="{E0E48375-9FE5-4A7B-B84F-FC3E46E468C6}">
      <dgm:prSet/>
      <dgm:spPr/>
      <dgm:t>
        <a:bodyPr/>
        <a:lstStyle/>
        <a:p>
          <a:endParaRPr lang="en-US"/>
        </a:p>
      </dgm:t>
    </dgm:pt>
    <dgm:pt modelId="{AF3EAAC6-0037-43BF-B9FA-D3F58EFED097}" type="pres">
      <dgm:prSet presAssocID="{088672DB-EA06-476D-AF93-82FE34BB63C5}" presName="linear" presStyleCnt="0">
        <dgm:presLayoutVars>
          <dgm:animLvl val="lvl"/>
          <dgm:resizeHandles val="exact"/>
        </dgm:presLayoutVars>
      </dgm:prSet>
      <dgm:spPr/>
    </dgm:pt>
    <dgm:pt modelId="{8A9E8D59-05F8-43C1-AC32-8B547A6E8489}" type="pres">
      <dgm:prSet presAssocID="{7BC3D323-66AC-4561-8931-E266AC88BA05}" presName="parentText" presStyleLbl="node1" presStyleIdx="0" presStyleCnt="10">
        <dgm:presLayoutVars>
          <dgm:chMax val="0"/>
          <dgm:bulletEnabled val="1"/>
        </dgm:presLayoutVars>
      </dgm:prSet>
      <dgm:spPr/>
    </dgm:pt>
    <dgm:pt modelId="{1A01319F-9A8E-478D-8CF4-D1E881F40933}" type="pres">
      <dgm:prSet presAssocID="{E09A2E6C-D717-4FA3-92BE-E624411E7039}" presName="spacer" presStyleCnt="0"/>
      <dgm:spPr/>
    </dgm:pt>
    <dgm:pt modelId="{767444D7-3028-4EA5-817D-9DCB80F254E2}" type="pres">
      <dgm:prSet presAssocID="{4A3C8AAD-6671-4E24-A6B7-A532D252B679}" presName="parentText" presStyleLbl="node1" presStyleIdx="1" presStyleCnt="10">
        <dgm:presLayoutVars>
          <dgm:chMax val="0"/>
          <dgm:bulletEnabled val="1"/>
        </dgm:presLayoutVars>
      </dgm:prSet>
      <dgm:spPr/>
    </dgm:pt>
    <dgm:pt modelId="{7B4F3CF6-D0A9-436F-9B76-005CBDD527E4}" type="pres">
      <dgm:prSet presAssocID="{E8A11F8D-F76B-4A16-BC06-5570B0857440}" presName="spacer" presStyleCnt="0"/>
      <dgm:spPr/>
    </dgm:pt>
    <dgm:pt modelId="{8AFCABBA-CBFC-499A-B290-73DCFFCEDA13}" type="pres">
      <dgm:prSet presAssocID="{FA810CC1-29C3-44FD-81FA-5E496A057E36}" presName="parentText" presStyleLbl="node1" presStyleIdx="2" presStyleCnt="10">
        <dgm:presLayoutVars>
          <dgm:chMax val="0"/>
          <dgm:bulletEnabled val="1"/>
        </dgm:presLayoutVars>
      </dgm:prSet>
      <dgm:spPr/>
    </dgm:pt>
    <dgm:pt modelId="{044A2C62-D6A3-426B-8DFB-2E0720489C39}" type="pres">
      <dgm:prSet presAssocID="{FBD5470E-A766-438A-9E5E-DA693AF1D884}" presName="spacer" presStyleCnt="0"/>
      <dgm:spPr/>
    </dgm:pt>
    <dgm:pt modelId="{F4B347D6-B57A-49ED-A96F-A73AA5CD7CB9}" type="pres">
      <dgm:prSet presAssocID="{A4DA92C8-814E-4655-8E38-2DA836FCA12E}" presName="parentText" presStyleLbl="node1" presStyleIdx="3" presStyleCnt="10">
        <dgm:presLayoutVars>
          <dgm:chMax val="0"/>
          <dgm:bulletEnabled val="1"/>
        </dgm:presLayoutVars>
      </dgm:prSet>
      <dgm:spPr/>
    </dgm:pt>
    <dgm:pt modelId="{54BF24D0-7D18-40FA-BA72-A2D15750EEA5}" type="pres">
      <dgm:prSet presAssocID="{6A21079C-2BB9-44F5-9336-E9BA75BF6720}" presName="spacer" presStyleCnt="0"/>
      <dgm:spPr/>
    </dgm:pt>
    <dgm:pt modelId="{F008666C-BEAD-4EF5-BBDF-0A9B782F2A51}" type="pres">
      <dgm:prSet presAssocID="{6D89EA76-61CE-4562-9CAF-154F174F18F6}" presName="parentText" presStyleLbl="node1" presStyleIdx="4" presStyleCnt="10">
        <dgm:presLayoutVars>
          <dgm:chMax val="0"/>
          <dgm:bulletEnabled val="1"/>
        </dgm:presLayoutVars>
      </dgm:prSet>
      <dgm:spPr/>
    </dgm:pt>
    <dgm:pt modelId="{43D72D60-F30E-440C-8F8E-7966BAE2F245}" type="pres">
      <dgm:prSet presAssocID="{61564EFD-66F4-49BB-BE44-45255F955A6A}" presName="spacer" presStyleCnt="0"/>
      <dgm:spPr/>
    </dgm:pt>
    <dgm:pt modelId="{C8846182-1D3C-4D4A-83CD-C2D4518A9FB0}" type="pres">
      <dgm:prSet presAssocID="{E515A740-71F5-42EA-82A5-373F87FB9C44}" presName="parentText" presStyleLbl="node1" presStyleIdx="5" presStyleCnt="10">
        <dgm:presLayoutVars>
          <dgm:chMax val="0"/>
          <dgm:bulletEnabled val="1"/>
        </dgm:presLayoutVars>
      </dgm:prSet>
      <dgm:spPr/>
    </dgm:pt>
    <dgm:pt modelId="{5A80A47E-65CF-4E61-BD20-A6F4A7C9D0F6}" type="pres">
      <dgm:prSet presAssocID="{8908F006-19F9-4F85-A942-6AAAF12B4FAE}" presName="spacer" presStyleCnt="0"/>
      <dgm:spPr/>
    </dgm:pt>
    <dgm:pt modelId="{BB65A488-7B51-47E2-B444-134BC60086DC}" type="pres">
      <dgm:prSet presAssocID="{F2E3AD80-1296-44A5-8E21-88DC47204E23}" presName="parentText" presStyleLbl="node1" presStyleIdx="6" presStyleCnt="10">
        <dgm:presLayoutVars>
          <dgm:chMax val="0"/>
          <dgm:bulletEnabled val="1"/>
        </dgm:presLayoutVars>
      </dgm:prSet>
      <dgm:spPr/>
    </dgm:pt>
    <dgm:pt modelId="{A0985EA5-030F-4483-9586-DC294685E8B0}" type="pres">
      <dgm:prSet presAssocID="{6CF3F1F3-4315-4576-8065-29708EF7BA7D}" presName="spacer" presStyleCnt="0"/>
      <dgm:spPr/>
    </dgm:pt>
    <dgm:pt modelId="{64B30BD5-483E-40E3-975D-B8512159C38C}" type="pres">
      <dgm:prSet presAssocID="{7EDD12A8-1511-4782-A586-20855299FA39}" presName="parentText" presStyleLbl="node1" presStyleIdx="7" presStyleCnt="10">
        <dgm:presLayoutVars>
          <dgm:chMax val="0"/>
          <dgm:bulletEnabled val="1"/>
        </dgm:presLayoutVars>
      </dgm:prSet>
      <dgm:spPr/>
    </dgm:pt>
    <dgm:pt modelId="{7EA43E86-F6A6-486B-A779-54ACAE2EA65C}" type="pres">
      <dgm:prSet presAssocID="{58FB339C-F69E-43E7-AF3C-0947AFF87736}" presName="spacer" presStyleCnt="0"/>
      <dgm:spPr/>
    </dgm:pt>
    <dgm:pt modelId="{BABECE68-1115-4C0F-9E77-2DB3CE636F79}" type="pres">
      <dgm:prSet presAssocID="{D96B132A-E83F-4017-B02F-F83828C79B37}" presName="parentText" presStyleLbl="node1" presStyleIdx="8" presStyleCnt="10">
        <dgm:presLayoutVars>
          <dgm:chMax val="0"/>
          <dgm:bulletEnabled val="1"/>
        </dgm:presLayoutVars>
      </dgm:prSet>
      <dgm:spPr/>
    </dgm:pt>
    <dgm:pt modelId="{CD27A6B6-5708-4576-8375-24422EC7CA27}" type="pres">
      <dgm:prSet presAssocID="{D40D4580-7C4F-4B67-85A9-96927175F982}" presName="spacer" presStyleCnt="0"/>
      <dgm:spPr/>
    </dgm:pt>
    <dgm:pt modelId="{09A5CFF7-5BDC-497D-8454-91E749A4552F}" type="pres">
      <dgm:prSet presAssocID="{AFAEE929-1057-4C8C-8E66-384BA3328A2D}" presName="parentText" presStyleLbl="node1" presStyleIdx="9" presStyleCnt="10">
        <dgm:presLayoutVars>
          <dgm:chMax val="0"/>
          <dgm:bulletEnabled val="1"/>
        </dgm:presLayoutVars>
      </dgm:prSet>
      <dgm:spPr/>
    </dgm:pt>
  </dgm:ptLst>
  <dgm:cxnLst>
    <dgm:cxn modelId="{9A1AEF03-ACBF-4851-814D-F2B48462CCF8}" type="presOf" srcId="{AFAEE929-1057-4C8C-8E66-384BA3328A2D}" destId="{09A5CFF7-5BDC-497D-8454-91E749A4552F}" srcOrd="0" destOrd="0" presId="urn:microsoft.com/office/officeart/2005/8/layout/vList2"/>
    <dgm:cxn modelId="{42DB5712-B140-463F-9A5E-B604B464C02F}" srcId="{088672DB-EA06-476D-AF93-82FE34BB63C5}" destId="{F2E3AD80-1296-44A5-8E21-88DC47204E23}" srcOrd="6" destOrd="0" parTransId="{3E1688DF-2151-4D6B-863F-FDE66B15C6B0}" sibTransId="{6CF3F1F3-4315-4576-8065-29708EF7BA7D}"/>
    <dgm:cxn modelId="{CB4FC938-470A-4F95-84C2-00474892535C}" type="presOf" srcId="{088672DB-EA06-476D-AF93-82FE34BB63C5}" destId="{AF3EAAC6-0037-43BF-B9FA-D3F58EFED097}" srcOrd="0" destOrd="0" presId="urn:microsoft.com/office/officeart/2005/8/layout/vList2"/>
    <dgm:cxn modelId="{1F52A73B-9303-4245-AA31-600BB6D627E2}" srcId="{088672DB-EA06-476D-AF93-82FE34BB63C5}" destId="{A4DA92C8-814E-4655-8E38-2DA836FCA12E}" srcOrd="3" destOrd="0" parTransId="{D4DB6D06-10C5-475F-8A09-F9A5B9836C16}" sibTransId="{6A21079C-2BB9-44F5-9336-E9BA75BF6720}"/>
    <dgm:cxn modelId="{E219A763-07DC-4B5E-A135-5B3012A34169}" srcId="{088672DB-EA06-476D-AF93-82FE34BB63C5}" destId="{E515A740-71F5-42EA-82A5-373F87FB9C44}" srcOrd="5" destOrd="0" parTransId="{2A59EB70-DEDB-4933-95AE-68708B071D2D}" sibTransId="{8908F006-19F9-4F85-A942-6AAAF12B4FAE}"/>
    <dgm:cxn modelId="{97B40166-933C-4AAF-8D85-59FC5323BFA5}" type="presOf" srcId="{E515A740-71F5-42EA-82A5-373F87FB9C44}" destId="{C8846182-1D3C-4D4A-83CD-C2D4518A9FB0}" srcOrd="0" destOrd="0" presId="urn:microsoft.com/office/officeart/2005/8/layout/vList2"/>
    <dgm:cxn modelId="{8205D76E-D032-4EE2-AD34-611BA0792CFB}" srcId="{088672DB-EA06-476D-AF93-82FE34BB63C5}" destId="{6D89EA76-61CE-4562-9CAF-154F174F18F6}" srcOrd="4" destOrd="0" parTransId="{5129E667-7A90-4E45-B619-63FC7A2267B4}" sibTransId="{61564EFD-66F4-49BB-BE44-45255F955A6A}"/>
    <dgm:cxn modelId="{B6A4C754-3D30-466A-AFCC-84D14CB089A7}" type="presOf" srcId="{FA810CC1-29C3-44FD-81FA-5E496A057E36}" destId="{8AFCABBA-CBFC-499A-B290-73DCFFCEDA13}" srcOrd="0" destOrd="0" presId="urn:microsoft.com/office/officeart/2005/8/layout/vList2"/>
    <dgm:cxn modelId="{E4C21E75-C990-4B16-9956-3E8257010EF1}" type="presOf" srcId="{D96B132A-E83F-4017-B02F-F83828C79B37}" destId="{BABECE68-1115-4C0F-9E77-2DB3CE636F79}" srcOrd="0" destOrd="0" presId="urn:microsoft.com/office/officeart/2005/8/layout/vList2"/>
    <dgm:cxn modelId="{E0E48375-9FE5-4A7B-B84F-FC3E46E468C6}" srcId="{088672DB-EA06-476D-AF93-82FE34BB63C5}" destId="{AFAEE929-1057-4C8C-8E66-384BA3328A2D}" srcOrd="9" destOrd="0" parTransId="{871923DF-AB48-46F7-B801-AC8727A2E524}" sibTransId="{CFB7D111-7BD6-4AFA-B303-66FA35868C43}"/>
    <dgm:cxn modelId="{ACF07258-060B-432B-A697-6023A7697B3C}" type="presOf" srcId="{6D89EA76-61CE-4562-9CAF-154F174F18F6}" destId="{F008666C-BEAD-4EF5-BBDF-0A9B782F2A51}" srcOrd="0" destOrd="0" presId="urn:microsoft.com/office/officeart/2005/8/layout/vList2"/>
    <dgm:cxn modelId="{E33E2559-CE53-41EF-89CE-CD955A94C67E}" srcId="{088672DB-EA06-476D-AF93-82FE34BB63C5}" destId="{7BC3D323-66AC-4561-8931-E266AC88BA05}" srcOrd="0" destOrd="0" parTransId="{17D4729D-A38E-4FCC-885B-EF22ECC389F8}" sibTransId="{E09A2E6C-D717-4FA3-92BE-E624411E7039}"/>
    <dgm:cxn modelId="{A147DF8C-D1FC-4488-B6E5-D951B3601F48}" srcId="{088672DB-EA06-476D-AF93-82FE34BB63C5}" destId="{D96B132A-E83F-4017-B02F-F83828C79B37}" srcOrd="8" destOrd="0" parTransId="{9BE45656-804A-44A2-A12D-F24273A45A44}" sibTransId="{D40D4580-7C4F-4B67-85A9-96927175F982}"/>
    <dgm:cxn modelId="{85042E94-2E20-42DD-8F88-20EA080ED646}" srcId="{088672DB-EA06-476D-AF93-82FE34BB63C5}" destId="{FA810CC1-29C3-44FD-81FA-5E496A057E36}" srcOrd="2" destOrd="0" parTransId="{5344683F-123A-4677-948B-1C8896830F77}" sibTransId="{FBD5470E-A766-438A-9E5E-DA693AF1D884}"/>
    <dgm:cxn modelId="{3D2D4895-2C2F-43C0-BEFC-4DCF60012699}" type="presOf" srcId="{4A3C8AAD-6671-4E24-A6B7-A532D252B679}" destId="{767444D7-3028-4EA5-817D-9DCB80F254E2}" srcOrd="0" destOrd="0" presId="urn:microsoft.com/office/officeart/2005/8/layout/vList2"/>
    <dgm:cxn modelId="{F923AEA7-8B1B-4831-AF84-A9850800151A}" srcId="{088672DB-EA06-476D-AF93-82FE34BB63C5}" destId="{4A3C8AAD-6671-4E24-A6B7-A532D252B679}" srcOrd="1" destOrd="0" parTransId="{8476AF35-D961-412A-A583-529297AAF465}" sibTransId="{E8A11F8D-F76B-4A16-BC06-5570B0857440}"/>
    <dgm:cxn modelId="{B85F6DB6-9A2A-4996-935E-A5558CE4047C}" type="presOf" srcId="{A4DA92C8-814E-4655-8E38-2DA836FCA12E}" destId="{F4B347D6-B57A-49ED-A96F-A73AA5CD7CB9}" srcOrd="0" destOrd="0" presId="urn:microsoft.com/office/officeart/2005/8/layout/vList2"/>
    <dgm:cxn modelId="{9F8F4DC3-96B3-4DAA-8629-CE6F865E1042}" type="presOf" srcId="{7EDD12A8-1511-4782-A586-20855299FA39}" destId="{64B30BD5-483E-40E3-975D-B8512159C38C}" srcOrd="0" destOrd="0" presId="urn:microsoft.com/office/officeart/2005/8/layout/vList2"/>
    <dgm:cxn modelId="{8E80FFC4-D6B1-4299-8BB8-1255A609E03D}" srcId="{088672DB-EA06-476D-AF93-82FE34BB63C5}" destId="{7EDD12A8-1511-4782-A586-20855299FA39}" srcOrd="7" destOrd="0" parTransId="{7406F141-0143-4003-A5AC-FB0CD5D44CF2}" sibTransId="{58FB339C-F69E-43E7-AF3C-0947AFF87736}"/>
    <dgm:cxn modelId="{6FE7CDE6-EEC8-426C-8F0F-662A399EDE7A}" type="presOf" srcId="{F2E3AD80-1296-44A5-8E21-88DC47204E23}" destId="{BB65A488-7B51-47E2-B444-134BC60086DC}" srcOrd="0" destOrd="0" presId="urn:microsoft.com/office/officeart/2005/8/layout/vList2"/>
    <dgm:cxn modelId="{EE2D03EB-4604-4004-A3F8-6100569E0F69}" type="presOf" srcId="{7BC3D323-66AC-4561-8931-E266AC88BA05}" destId="{8A9E8D59-05F8-43C1-AC32-8B547A6E8489}" srcOrd="0" destOrd="0" presId="urn:microsoft.com/office/officeart/2005/8/layout/vList2"/>
    <dgm:cxn modelId="{D0E61036-DA98-4B9B-83FE-F38CF120CF2C}" type="presParOf" srcId="{AF3EAAC6-0037-43BF-B9FA-D3F58EFED097}" destId="{8A9E8D59-05F8-43C1-AC32-8B547A6E8489}" srcOrd="0" destOrd="0" presId="urn:microsoft.com/office/officeart/2005/8/layout/vList2"/>
    <dgm:cxn modelId="{D2CBB0CE-0DC2-44EF-A096-AD99B70EEB9D}" type="presParOf" srcId="{AF3EAAC6-0037-43BF-B9FA-D3F58EFED097}" destId="{1A01319F-9A8E-478D-8CF4-D1E881F40933}" srcOrd="1" destOrd="0" presId="urn:microsoft.com/office/officeart/2005/8/layout/vList2"/>
    <dgm:cxn modelId="{46A182F0-3A82-4FF3-BBFB-EFAE2962146E}" type="presParOf" srcId="{AF3EAAC6-0037-43BF-B9FA-D3F58EFED097}" destId="{767444D7-3028-4EA5-817D-9DCB80F254E2}" srcOrd="2" destOrd="0" presId="urn:microsoft.com/office/officeart/2005/8/layout/vList2"/>
    <dgm:cxn modelId="{D5F96369-F1BE-4867-9115-6FD4A1E2FD9A}" type="presParOf" srcId="{AF3EAAC6-0037-43BF-B9FA-D3F58EFED097}" destId="{7B4F3CF6-D0A9-436F-9B76-005CBDD527E4}" srcOrd="3" destOrd="0" presId="urn:microsoft.com/office/officeart/2005/8/layout/vList2"/>
    <dgm:cxn modelId="{8EE2BA2C-90E5-4100-804B-3C4DCF8C8BA6}" type="presParOf" srcId="{AF3EAAC6-0037-43BF-B9FA-D3F58EFED097}" destId="{8AFCABBA-CBFC-499A-B290-73DCFFCEDA13}" srcOrd="4" destOrd="0" presId="urn:microsoft.com/office/officeart/2005/8/layout/vList2"/>
    <dgm:cxn modelId="{569E5883-5357-4004-96C0-86C6A4AD3D73}" type="presParOf" srcId="{AF3EAAC6-0037-43BF-B9FA-D3F58EFED097}" destId="{044A2C62-D6A3-426B-8DFB-2E0720489C39}" srcOrd="5" destOrd="0" presId="urn:microsoft.com/office/officeart/2005/8/layout/vList2"/>
    <dgm:cxn modelId="{EFD5B0C4-A032-4791-ABAD-2D9B21730809}" type="presParOf" srcId="{AF3EAAC6-0037-43BF-B9FA-D3F58EFED097}" destId="{F4B347D6-B57A-49ED-A96F-A73AA5CD7CB9}" srcOrd="6" destOrd="0" presId="urn:microsoft.com/office/officeart/2005/8/layout/vList2"/>
    <dgm:cxn modelId="{642B5A8F-1A04-446D-8530-4D549282431A}" type="presParOf" srcId="{AF3EAAC6-0037-43BF-B9FA-D3F58EFED097}" destId="{54BF24D0-7D18-40FA-BA72-A2D15750EEA5}" srcOrd="7" destOrd="0" presId="urn:microsoft.com/office/officeart/2005/8/layout/vList2"/>
    <dgm:cxn modelId="{DA7D25FD-B313-42B6-B69E-C53A33CEAFEA}" type="presParOf" srcId="{AF3EAAC6-0037-43BF-B9FA-D3F58EFED097}" destId="{F008666C-BEAD-4EF5-BBDF-0A9B782F2A51}" srcOrd="8" destOrd="0" presId="urn:microsoft.com/office/officeart/2005/8/layout/vList2"/>
    <dgm:cxn modelId="{D660701D-E457-4F93-A589-F8C4488ED643}" type="presParOf" srcId="{AF3EAAC6-0037-43BF-B9FA-D3F58EFED097}" destId="{43D72D60-F30E-440C-8F8E-7966BAE2F245}" srcOrd="9" destOrd="0" presId="urn:microsoft.com/office/officeart/2005/8/layout/vList2"/>
    <dgm:cxn modelId="{79121CE2-DC98-4976-8A82-6D96EC51D67F}" type="presParOf" srcId="{AF3EAAC6-0037-43BF-B9FA-D3F58EFED097}" destId="{C8846182-1D3C-4D4A-83CD-C2D4518A9FB0}" srcOrd="10" destOrd="0" presId="urn:microsoft.com/office/officeart/2005/8/layout/vList2"/>
    <dgm:cxn modelId="{5A709613-4580-47AA-B03D-2131EAFDCFBC}" type="presParOf" srcId="{AF3EAAC6-0037-43BF-B9FA-D3F58EFED097}" destId="{5A80A47E-65CF-4E61-BD20-A6F4A7C9D0F6}" srcOrd="11" destOrd="0" presId="urn:microsoft.com/office/officeart/2005/8/layout/vList2"/>
    <dgm:cxn modelId="{3BD328D2-5802-4D1A-A4EF-3F362550947D}" type="presParOf" srcId="{AF3EAAC6-0037-43BF-B9FA-D3F58EFED097}" destId="{BB65A488-7B51-47E2-B444-134BC60086DC}" srcOrd="12" destOrd="0" presId="urn:microsoft.com/office/officeart/2005/8/layout/vList2"/>
    <dgm:cxn modelId="{C9F1575A-D7B7-4AAB-B7DF-5D78AEE03CE0}" type="presParOf" srcId="{AF3EAAC6-0037-43BF-B9FA-D3F58EFED097}" destId="{A0985EA5-030F-4483-9586-DC294685E8B0}" srcOrd="13" destOrd="0" presId="urn:microsoft.com/office/officeart/2005/8/layout/vList2"/>
    <dgm:cxn modelId="{CF0A716D-7726-4F13-B5E2-7374D0A55F1C}" type="presParOf" srcId="{AF3EAAC6-0037-43BF-B9FA-D3F58EFED097}" destId="{64B30BD5-483E-40E3-975D-B8512159C38C}" srcOrd="14" destOrd="0" presId="urn:microsoft.com/office/officeart/2005/8/layout/vList2"/>
    <dgm:cxn modelId="{F32825DD-832F-454A-BA10-FA339C1D8B0D}" type="presParOf" srcId="{AF3EAAC6-0037-43BF-B9FA-D3F58EFED097}" destId="{7EA43E86-F6A6-486B-A779-54ACAE2EA65C}" srcOrd="15" destOrd="0" presId="urn:microsoft.com/office/officeart/2005/8/layout/vList2"/>
    <dgm:cxn modelId="{4863D14B-16F7-43C7-918D-F5EE63A2FF50}" type="presParOf" srcId="{AF3EAAC6-0037-43BF-B9FA-D3F58EFED097}" destId="{BABECE68-1115-4C0F-9E77-2DB3CE636F79}" srcOrd="16" destOrd="0" presId="urn:microsoft.com/office/officeart/2005/8/layout/vList2"/>
    <dgm:cxn modelId="{0A687233-B016-4134-9EBB-A9D40528D72B}" type="presParOf" srcId="{AF3EAAC6-0037-43BF-B9FA-D3F58EFED097}" destId="{CD27A6B6-5708-4576-8375-24422EC7CA27}" srcOrd="17" destOrd="0" presId="urn:microsoft.com/office/officeart/2005/8/layout/vList2"/>
    <dgm:cxn modelId="{F0CAE89E-D7E6-402F-B485-EA3280004F66}" type="presParOf" srcId="{AF3EAAC6-0037-43BF-B9FA-D3F58EFED097}" destId="{09A5CFF7-5BDC-497D-8454-91E749A4552F}"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55D2E8-24EF-4382-8DE9-C6DC95F82FA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tr-TR"/>
        </a:p>
      </dgm:t>
    </dgm:pt>
    <dgm:pt modelId="{44F0DA52-540A-4F14-96DD-588D526E38D9}">
      <dgm:prSet phldrT="[Metin]" custT="1"/>
      <dgm:spPr/>
      <dgm:t>
        <a:bodyPr/>
        <a:lstStyle/>
        <a:p>
          <a:r>
            <a:rPr lang="tr-TR" sz="2000" dirty="0"/>
            <a:t>Gözlemler</a:t>
          </a:r>
        </a:p>
      </dgm:t>
    </dgm:pt>
    <dgm:pt modelId="{A27EAB9C-DF00-458C-AE9F-9F030F070E9F}" type="parTrans" cxnId="{127F1A69-F143-4E8F-BD02-985EA72879B0}">
      <dgm:prSet/>
      <dgm:spPr/>
      <dgm:t>
        <a:bodyPr/>
        <a:lstStyle/>
        <a:p>
          <a:endParaRPr lang="tr-TR"/>
        </a:p>
      </dgm:t>
    </dgm:pt>
    <dgm:pt modelId="{78B24117-2CA9-4888-BA34-636E4AB40390}" type="sibTrans" cxnId="{127F1A69-F143-4E8F-BD02-985EA72879B0}">
      <dgm:prSet/>
      <dgm:spPr/>
      <dgm:t>
        <a:bodyPr/>
        <a:lstStyle/>
        <a:p>
          <a:endParaRPr lang="tr-TR"/>
        </a:p>
      </dgm:t>
    </dgm:pt>
    <dgm:pt modelId="{2A102B49-AB5E-4C85-9036-3633BE2E508D}">
      <dgm:prSet phldrT="[Metin]" custT="1"/>
      <dgm:spPr/>
      <dgm:t>
        <a:bodyPr/>
        <a:lstStyle/>
        <a:p>
          <a:r>
            <a:rPr lang="tr-TR" sz="1600" dirty="0"/>
            <a:t>Tedbirlerin uygulanma durumu</a:t>
          </a:r>
        </a:p>
      </dgm:t>
    </dgm:pt>
    <dgm:pt modelId="{FB0B38AC-1F3A-4B96-A4B8-0FC11F06B322}" type="parTrans" cxnId="{21706B05-4D42-4A4A-99D9-AC2150A26556}">
      <dgm:prSet/>
      <dgm:spPr/>
      <dgm:t>
        <a:bodyPr/>
        <a:lstStyle/>
        <a:p>
          <a:endParaRPr lang="tr-TR"/>
        </a:p>
      </dgm:t>
    </dgm:pt>
    <dgm:pt modelId="{F13E8E63-FE00-4FB5-97AA-26FE773CE7F0}" type="sibTrans" cxnId="{21706B05-4D42-4A4A-99D9-AC2150A26556}">
      <dgm:prSet/>
      <dgm:spPr/>
      <dgm:t>
        <a:bodyPr/>
        <a:lstStyle/>
        <a:p>
          <a:endParaRPr lang="tr-TR"/>
        </a:p>
      </dgm:t>
    </dgm:pt>
    <dgm:pt modelId="{610F9522-C458-4D99-B911-BDF0B9E4134A}">
      <dgm:prSet phldrT="[Metin]" custT="1"/>
      <dgm:spPr/>
      <dgm:t>
        <a:bodyPr/>
        <a:lstStyle/>
        <a:p>
          <a:r>
            <a:rPr lang="tr-TR" sz="2000" dirty="0"/>
            <a:t>Ölçümler</a:t>
          </a:r>
        </a:p>
      </dgm:t>
    </dgm:pt>
    <dgm:pt modelId="{48AFB47A-EFFA-4F95-BC54-6F85F67D5CA0}" type="parTrans" cxnId="{B38D92B1-DD5A-4B74-BF51-491AE02F3472}">
      <dgm:prSet/>
      <dgm:spPr/>
      <dgm:t>
        <a:bodyPr/>
        <a:lstStyle/>
        <a:p>
          <a:endParaRPr lang="tr-TR"/>
        </a:p>
      </dgm:t>
    </dgm:pt>
    <dgm:pt modelId="{84ACD23A-0F26-4C2F-9656-1A5BD723AA3B}" type="sibTrans" cxnId="{B38D92B1-DD5A-4B74-BF51-491AE02F3472}">
      <dgm:prSet/>
      <dgm:spPr/>
      <dgm:t>
        <a:bodyPr/>
        <a:lstStyle/>
        <a:p>
          <a:endParaRPr lang="tr-TR"/>
        </a:p>
      </dgm:t>
    </dgm:pt>
    <dgm:pt modelId="{1491A6BE-EF0D-4916-AD6B-698FC04314D9}">
      <dgm:prSet phldrT="[Metin]" custT="1"/>
      <dgm:spPr/>
      <dgm:t>
        <a:bodyPr/>
        <a:lstStyle/>
        <a:p>
          <a:r>
            <a:rPr lang="tr-TR" sz="1600" dirty="0"/>
            <a:t>Suda nitrat analizleri</a:t>
          </a:r>
        </a:p>
      </dgm:t>
    </dgm:pt>
    <dgm:pt modelId="{F372645A-FAC9-4651-B080-2218D6B607CE}" type="parTrans" cxnId="{EB0AA52D-EA48-4853-9C12-3D9C6D0892FE}">
      <dgm:prSet/>
      <dgm:spPr/>
      <dgm:t>
        <a:bodyPr/>
        <a:lstStyle/>
        <a:p>
          <a:endParaRPr lang="tr-TR"/>
        </a:p>
      </dgm:t>
    </dgm:pt>
    <dgm:pt modelId="{08F7627C-F618-4566-BDF7-8178F5632938}" type="sibTrans" cxnId="{EB0AA52D-EA48-4853-9C12-3D9C6D0892FE}">
      <dgm:prSet/>
      <dgm:spPr/>
      <dgm:t>
        <a:bodyPr/>
        <a:lstStyle/>
        <a:p>
          <a:endParaRPr lang="tr-TR"/>
        </a:p>
      </dgm:t>
    </dgm:pt>
    <dgm:pt modelId="{D2C0BFCB-FE51-4C75-A7AD-ED6361EA2AC6}">
      <dgm:prSet phldrT="[Metin]" custT="1"/>
      <dgm:spPr/>
      <dgm:t>
        <a:bodyPr/>
        <a:lstStyle/>
        <a:p>
          <a:endParaRPr lang="tr-TR" sz="1600" dirty="0"/>
        </a:p>
      </dgm:t>
    </dgm:pt>
    <dgm:pt modelId="{9EFE0390-922E-4A38-9804-5BB08DB19685}" type="parTrans" cxnId="{360B01E2-58F5-4408-B94D-55A8180D1C7F}">
      <dgm:prSet/>
      <dgm:spPr/>
      <dgm:t>
        <a:bodyPr/>
        <a:lstStyle/>
        <a:p>
          <a:endParaRPr lang="tr-TR"/>
        </a:p>
      </dgm:t>
    </dgm:pt>
    <dgm:pt modelId="{398F42EC-B1C6-4FC1-A5BE-2448A57F0C63}" type="sibTrans" cxnId="{360B01E2-58F5-4408-B94D-55A8180D1C7F}">
      <dgm:prSet/>
      <dgm:spPr/>
      <dgm:t>
        <a:bodyPr/>
        <a:lstStyle/>
        <a:p>
          <a:endParaRPr lang="tr-TR"/>
        </a:p>
      </dgm:t>
    </dgm:pt>
    <dgm:pt modelId="{27331178-ED91-420E-8D55-7FEAB611F674}">
      <dgm:prSet custT="1"/>
      <dgm:spPr/>
      <dgm:t>
        <a:bodyPr/>
        <a:lstStyle/>
        <a:p>
          <a:r>
            <a:rPr lang="tr-TR" sz="1600" dirty="0"/>
            <a:t>Kimyasal gübre bütçesinde azot hesapları</a:t>
          </a:r>
        </a:p>
      </dgm:t>
    </dgm:pt>
    <dgm:pt modelId="{7186858D-A346-472C-B3CF-3D512FB9B5D5}" type="parTrans" cxnId="{CF22B13B-5F7F-46FA-AD09-0A49301A6972}">
      <dgm:prSet/>
      <dgm:spPr/>
      <dgm:t>
        <a:bodyPr/>
        <a:lstStyle/>
        <a:p>
          <a:endParaRPr lang="tr-TR"/>
        </a:p>
      </dgm:t>
    </dgm:pt>
    <dgm:pt modelId="{3986B072-EE00-4152-8AF7-50A34DABC0FF}" type="sibTrans" cxnId="{CF22B13B-5F7F-46FA-AD09-0A49301A6972}">
      <dgm:prSet/>
      <dgm:spPr/>
      <dgm:t>
        <a:bodyPr/>
        <a:lstStyle/>
        <a:p>
          <a:endParaRPr lang="tr-TR"/>
        </a:p>
      </dgm:t>
    </dgm:pt>
    <dgm:pt modelId="{217C7D95-1D7F-487E-93F1-655CCE65B6E4}">
      <dgm:prSet custT="1"/>
      <dgm:spPr/>
      <dgm:t>
        <a:bodyPr/>
        <a:lstStyle/>
        <a:p>
          <a:r>
            <a:rPr lang="tr-TR" sz="1600" dirty="0"/>
            <a:t>Hayvan gübresinden azot hesabı</a:t>
          </a:r>
        </a:p>
      </dgm:t>
    </dgm:pt>
    <dgm:pt modelId="{A6C32F75-C8F7-44C7-A764-60D84D869D1B}" type="parTrans" cxnId="{0971133A-BB9D-4A9F-A8E2-5DE4CDCE9BB6}">
      <dgm:prSet/>
      <dgm:spPr/>
      <dgm:t>
        <a:bodyPr/>
        <a:lstStyle/>
        <a:p>
          <a:endParaRPr lang="tr-TR"/>
        </a:p>
      </dgm:t>
    </dgm:pt>
    <dgm:pt modelId="{FA0799D8-BC96-4F3D-A0F7-F48E11F73146}" type="sibTrans" cxnId="{0971133A-BB9D-4A9F-A8E2-5DE4CDCE9BB6}">
      <dgm:prSet/>
      <dgm:spPr/>
      <dgm:t>
        <a:bodyPr/>
        <a:lstStyle/>
        <a:p>
          <a:endParaRPr lang="tr-TR"/>
        </a:p>
      </dgm:t>
    </dgm:pt>
    <dgm:pt modelId="{BB3CE4B7-5125-4A41-B633-F744446B3C30}">
      <dgm:prSet custT="1"/>
      <dgm:spPr/>
      <dgm:t>
        <a:bodyPr/>
        <a:lstStyle/>
        <a:p>
          <a:r>
            <a:rPr lang="tr-TR" sz="1600"/>
            <a:t>Bitki azot sömürme hesabı</a:t>
          </a:r>
          <a:endParaRPr lang="tr-TR" sz="1600" dirty="0"/>
        </a:p>
      </dgm:t>
    </dgm:pt>
    <dgm:pt modelId="{EECBF134-1066-45DE-BB7C-EC9EE396296C}" type="parTrans" cxnId="{A77FE671-ED9E-4317-B90D-C432838DBB22}">
      <dgm:prSet/>
      <dgm:spPr/>
      <dgm:t>
        <a:bodyPr/>
        <a:lstStyle/>
        <a:p>
          <a:endParaRPr lang="tr-TR"/>
        </a:p>
      </dgm:t>
    </dgm:pt>
    <dgm:pt modelId="{A36A0E7C-E9AD-412B-9114-32D160E8511C}" type="sibTrans" cxnId="{A77FE671-ED9E-4317-B90D-C432838DBB22}">
      <dgm:prSet/>
      <dgm:spPr/>
      <dgm:t>
        <a:bodyPr/>
        <a:lstStyle/>
        <a:p>
          <a:endParaRPr lang="tr-TR"/>
        </a:p>
      </dgm:t>
    </dgm:pt>
    <dgm:pt modelId="{D624050A-5832-4DA8-B1D2-EAF85F0B71BA}">
      <dgm:prSet phldrT="[Metin]" custT="1"/>
      <dgm:spPr/>
      <dgm:t>
        <a:bodyPr/>
        <a:lstStyle/>
        <a:p>
          <a:r>
            <a:rPr lang="tr-TR" sz="1600" dirty="0"/>
            <a:t>Etkinin görsel yorumu</a:t>
          </a:r>
        </a:p>
        <a:p>
          <a:endParaRPr lang="tr-TR" sz="1600" dirty="0"/>
        </a:p>
      </dgm:t>
    </dgm:pt>
    <dgm:pt modelId="{E88F70AE-98DC-47C1-A2DD-E2D69C062530}" type="parTrans" cxnId="{E423B30D-2CB8-4304-ABCA-31FFDEAFD7D0}">
      <dgm:prSet/>
      <dgm:spPr/>
    </dgm:pt>
    <dgm:pt modelId="{D3D35094-E8B4-45F0-82C1-566A0B53A132}" type="sibTrans" cxnId="{E423B30D-2CB8-4304-ABCA-31FFDEAFD7D0}">
      <dgm:prSet/>
      <dgm:spPr/>
    </dgm:pt>
    <dgm:pt modelId="{63C637FB-9B47-46FD-ABA8-A78ED6A6773A}">
      <dgm:prSet phldrT="[Metin]" custT="1"/>
      <dgm:spPr/>
      <dgm:t>
        <a:bodyPr/>
        <a:lstStyle/>
        <a:p>
          <a:r>
            <a:rPr lang="tr-TR" sz="1600" dirty="0"/>
            <a:t>Uygulanma derecesi</a:t>
          </a:r>
        </a:p>
      </dgm:t>
    </dgm:pt>
    <dgm:pt modelId="{5AB642BF-B475-4216-A6A0-622F2C464B85}" type="parTrans" cxnId="{9E9FF6CC-4168-431E-9D12-6CF74B4091C6}">
      <dgm:prSet/>
      <dgm:spPr/>
    </dgm:pt>
    <dgm:pt modelId="{9A914516-987B-4B93-82ED-5AA5915E9AEB}" type="sibTrans" cxnId="{9E9FF6CC-4168-431E-9D12-6CF74B4091C6}">
      <dgm:prSet/>
      <dgm:spPr/>
    </dgm:pt>
    <dgm:pt modelId="{343CB539-B118-45A5-ACBC-6E03796EC57B}" type="pres">
      <dgm:prSet presAssocID="{4C55D2E8-24EF-4382-8DE9-C6DC95F82FA9}" presName="Name0" presStyleCnt="0">
        <dgm:presLayoutVars>
          <dgm:dir/>
          <dgm:animLvl val="lvl"/>
          <dgm:resizeHandles val="exact"/>
        </dgm:presLayoutVars>
      </dgm:prSet>
      <dgm:spPr/>
    </dgm:pt>
    <dgm:pt modelId="{63B5FFDC-5BF5-4E38-BE39-7F9E50ED6B2E}" type="pres">
      <dgm:prSet presAssocID="{44F0DA52-540A-4F14-96DD-588D526E38D9}" presName="composite" presStyleCnt="0"/>
      <dgm:spPr/>
    </dgm:pt>
    <dgm:pt modelId="{283CA9B9-75B3-49AF-8453-E6D1D0A1428B}" type="pres">
      <dgm:prSet presAssocID="{44F0DA52-540A-4F14-96DD-588D526E38D9}" presName="parTx" presStyleLbl="alignNode1" presStyleIdx="0" presStyleCnt="2" custLinFactNeighborX="1" custLinFactNeighborY="-980">
        <dgm:presLayoutVars>
          <dgm:chMax val="0"/>
          <dgm:chPref val="0"/>
          <dgm:bulletEnabled val="1"/>
        </dgm:presLayoutVars>
      </dgm:prSet>
      <dgm:spPr/>
    </dgm:pt>
    <dgm:pt modelId="{78584649-5B32-4CCF-8CB6-CDAACC810675}" type="pres">
      <dgm:prSet presAssocID="{44F0DA52-540A-4F14-96DD-588D526E38D9}" presName="desTx" presStyleLbl="alignAccFollowNode1" presStyleIdx="0" presStyleCnt="2">
        <dgm:presLayoutVars>
          <dgm:bulletEnabled val="1"/>
        </dgm:presLayoutVars>
      </dgm:prSet>
      <dgm:spPr/>
    </dgm:pt>
    <dgm:pt modelId="{8235633D-8489-449C-A729-A54D01D686A4}" type="pres">
      <dgm:prSet presAssocID="{78B24117-2CA9-4888-BA34-636E4AB40390}" presName="space" presStyleCnt="0"/>
      <dgm:spPr/>
    </dgm:pt>
    <dgm:pt modelId="{CF984D34-2263-416E-BADD-0F57757AA82A}" type="pres">
      <dgm:prSet presAssocID="{610F9522-C458-4D99-B911-BDF0B9E4134A}" presName="composite" presStyleCnt="0"/>
      <dgm:spPr/>
    </dgm:pt>
    <dgm:pt modelId="{7BAE26DF-301A-4758-8138-ABC394A8ACFD}" type="pres">
      <dgm:prSet presAssocID="{610F9522-C458-4D99-B911-BDF0B9E4134A}" presName="parTx" presStyleLbl="alignNode1" presStyleIdx="1" presStyleCnt="2" custLinFactNeighborX="1" custLinFactNeighborY="-980">
        <dgm:presLayoutVars>
          <dgm:chMax val="0"/>
          <dgm:chPref val="0"/>
          <dgm:bulletEnabled val="1"/>
        </dgm:presLayoutVars>
      </dgm:prSet>
      <dgm:spPr/>
    </dgm:pt>
    <dgm:pt modelId="{1B384BAD-17E4-47D2-86EA-7F2CBBA5939A}" type="pres">
      <dgm:prSet presAssocID="{610F9522-C458-4D99-B911-BDF0B9E4134A}" presName="desTx" presStyleLbl="alignAccFollowNode1" presStyleIdx="1" presStyleCnt="2">
        <dgm:presLayoutVars>
          <dgm:bulletEnabled val="1"/>
        </dgm:presLayoutVars>
      </dgm:prSet>
      <dgm:spPr/>
    </dgm:pt>
  </dgm:ptLst>
  <dgm:cxnLst>
    <dgm:cxn modelId="{21706B05-4D42-4A4A-99D9-AC2150A26556}" srcId="{44F0DA52-540A-4F14-96DD-588D526E38D9}" destId="{2A102B49-AB5E-4C85-9036-3633BE2E508D}" srcOrd="0" destOrd="0" parTransId="{FB0B38AC-1F3A-4B96-A4B8-0FC11F06B322}" sibTransId="{F13E8E63-FE00-4FB5-97AA-26FE773CE7F0}"/>
    <dgm:cxn modelId="{25B7310D-70EF-4CD2-A82B-521EE5D127EC}" type="presOf" srcId="{44F0DA52-540A-4F14-96DD-588D526E38D9}" destId="{283CA9B9-75B3-49AF-8453-E6D1D0A1428B}" srcOrd="0" destOrd="0" presId="urn:microsoft.com/office/officeart/2005/8/layout/hList1"/>
    <dgm:cxn modelId="{E423B30D-2CB8-4304-ABCA-31FFDEAFD7D0}" srcId="{44F0DA52-540A-4F14-96DD-588D526E38D9}" destId="{D624050A-5832-4DA8-B1D2-EAF85F0B71BA}" srcOrd="2" destOrd="0" parTransId="{E88F70AE-98DC-47C1-A2DD-E2D69C062530}" sibTransId="{D3D35094-E8B4-45F0-82C1-566A0B53A132}"/>
    <dgm:cxn modelId="{EB0AA52D-EA48-4853-9C12-3D9C6D0892FE}" srcId="{610F9522-C458-4D99-B911-BDF0B9E4134A}" destId="{1491A6BE-EF0D-4916-AD6B-698FC04314D9}" srcOrd="0" destOrd="0" parTransId="{F372645A-FAC9-4651-B080-2218D6B607CE}" sibTransId="{08F7627C-F618-4566-BDF7-8178F5632938}"/>
    <dgm:cxn modelId="{0971133A-BB9D-4A9F-A8E2-5DE4CDCE9BB6}" srcId="{610F9522-C458-4D99-B911-BDF0B9E4134A}" destId="{217C7D95-1D7F-487E-93F1-655CCE65B6E4}" srcOrd="2" destOrd="0" parTransId="{A6C32F75-C8F7-44C7-A764-60D84D869D1B}" sibTransId="{FA0799D8-BC96-4F3D-A0F7-F48E11F73146}"/>
    <dgm:cxn modelId="{CF22B13B-5F7F-46FA-AD09-0A49301A6972}" srcId="{610F9522-C458-4D99-B911-BDF0B9E4134A}" destId="{27331178-ED91-420E-8D55-7FEAB611F674}" srcOrd="1" destOrd="0" parTransId="{7186858D-A346-472C-B3CF-3D512FB9B5D5}" sibTransId="{3986B072-EE00-4152-8AF7-50A34DABC0FF}"/>
    <dgm:cxn modelId="{1B5CA35C-C67A-4C34-9ADD-3295D32BBAF0}" type="presOf" srcId="{BB3CE4B7-5125-4A41-B633-F744446B3C30}" destId="{1B384BAD-17E4-47D2-86EA-7F2CBBA5939A}" srcOrd="0" destOrd="3" presId="urn:microsoft.com/office/officeart/2005/8/layout/hList1"/>
    <dgm:cxn modelId="{39264866-1A36-461C-888D-C8F09E029CB3}" type="presOf" srcId="{27331178-ED91-420E-8D55-7FEAB611F674}" destId="{1B384BAD-17E4-47D2-86EA-7F2CBBA5939A}" srcOrd="0" destOrd="1" presId="urn:microsoft.com/office/officeart/2005/8/layout/hList1"/>
    <dgm:cxn modelId="{127F1A69-F143-4E8F-BD02-985EA72879B0}" srcId="{4C55D2E8-24EF-4382-8DE9-C6DC95F82FA9}" destId="{44F0DA52-540A-4F14-96DD-588D526E38D9}" srcOrd="0" destOrd="0" parTransId="{A27EAB9C-DF00-458C-AE9F-9F030F070E9F}" sibTransId="{78B24117-2CA9-4888-BA34-636E4AB40390}"/>
    <dgm:cxn modelId="{3F24B56A-EA35-42DC-B57E-ABC0EE388D77}" type="presOf" srcId="{4C55D2E8-24EF-4382-8DE9-C6DC95F82FA9}" destId="{343CB539-B118-45A5-ACBC-6E03796EC57B}" srcOrd="0" destOrd="0" presId="urn:microsoft.com/office/officeart/2005/8/layout/hList1"/>
    <dgm:cxn modelId="{A77FE671-ED9E-4317-B90D-C432838DBB22}" srcId="{610F9522-C458-4D99-B911-BDF0B9E4134A}" destId="{BB3CE4B7-5125-4A41-B633-F744446B3C30}" srcOrd="3" destOrd="0" parTransId="{EECBF134-1066-45DE-BB7C-EC9EE396296C}" sibTransId="{A36A0E7C-E9AD-412B-9114-32D160E8511C}"/>
    <dgm:cxn modelId="{301C3293-CE26-407F-A50D-11D8A22CF663}" type="presOf" srcId="{D2C0BFCB-FE51-4C75-A7AD-ED6361EA2AC6}" destId="{1B384BAD-17E4-47D2-86EA-7F2CBBA5939A}" srcOrd="0" destOrd="4" presId="urn:microsoft.com/office/officeart/2005/8/layout/hList1"/>
    <dgm:cxn modelId="{1490DB9D-0561-4E36-85BF-F03EC179BBE3}" type="presOf" srcId="{2A102B49-AB5E-4C85-9036-3633BE2E508D}" destId="{78584649-5B32-4CCF-8CB6-CDAACC810675}" srcOrd="0" destOrd="0" presId="urn:microsoft.com/office/officeart/2005/8/layout/hList1"/>
    <dgm:cxn modelId="{D7DF6EAA-24EC-42C0-9B12-5DD3C5F49747}" type="presOf" srcId="{63C637FB-9B47-46FD-ABA8-A78ED6A6773A}" destId="{78584649-5B32-4CCF-8CB6-CDAACC810675}" srcOrd="0" destOrd="1" presId="urn:microsoft.com/office/officeart/2005/8/layout/hList1"/>
    <dgm:cxn modelId="{B38D92B1-DD5A-4B74-BF51-491AE02F3472}" srcId="{4C55D2E8-24EF-4382-8DE9-C6DC95F82FA9}" destId="{610F9522-C458-4D99-B911-BDF0B9E4134A}" srcOrd="1" destOrd="0" parTransId="{48AFB47A-EFFA-4F95-BC54-6F85F67D5CA0}" sibTransId="{84ACD23A-0F26-4C2F-9656-1A5BD723AA3B}"/>
    <dgm:cxn modelId="{BA389CB5-E839-4C27-9056-FA4B21C5F48C}" type="presOf" srcId="{D624050A-5832-4DA8-B1D2-EAF85F0B71BA}" destId="{78584649-5B32-4CCF-8CB6-CDAACC810675}" srcOrd="0" destOrd="2" presId="urn:microsoft.com/office/officeart/2005/8/layout/hList1"/>
    <dgm:cxn modelId="{9E9FF6CC-4168-431E-9D12-6CF74B4091C6}" srcId="{44F0DA52-540A-4F14-96DD-588D526E38D9}" destId="{63C637FB-9B47-46FD-ABA8-A78ED6A6773A}" srcOrd="1" destOrd="0" parTransId="{5AB642BF-B475-4216-A6A0-622F2C464B85}" sibTransId="{9A914516-987B-4B93-82ED-5AA5915E9AEB}"/>
    <dgm:cxn modelId="{6ACD11D5-A9A0-421A-9DF7-04262A9D31AC}" type="presOf" srcId="{1491A6BE-EF0D-4916-AD6B-698FC04314D9}" destId="{1B384BAD-17E4-47D2-86EA-7F2CBBA5939A}" srcOrd="0" destOrd="0" presId="urn:microsoft.com/office/officeart/2005/8/layout/hList1"/>
    <dgm:cxn modelId="{6ADDC9DB-C58F-4264-86B9-568B28343DAD}" type="presOf" srcId="{217C7D95-1D7F-487E-93F1-655CCE65B6E4}" destId="{1B384BAD-17E4-47D2-86EA-7F2CBBA5939A}" srcOrd="0" destOrd="2" presId="urn:microsoft.com/office/officeart/2005/8/layout/hList1"/>
    <dgm:cxn modelId="{E52FC6DE-630F-4F23-BF35-0B83FEABAF84}" type="presOf" srcId="{610F9522-C458-4D99-B911-BDF0B9E4134A}" destId="{7BAE26DF-301A-4758-8138-ABC394A8ACFD}" srcOrd="0" destOrd="0" presId="urn:microsoft.com/office/officeart/2005/8/layout/hList1"/>
    <dgm:cxn modelId="{360B01E2-58F5-4408-B94D-55A8180D1C7F}" srcId="{610F9522-C458-4D99-B911-BDF0B9E4134A}" destId="{D2C0BFCB-FE51-4C75-A7AD-ED6361EA2AC6}" srcOrd="4" destOrd="0" parTransId="{9EFE0390-922E-4A38-9804-5BB08DB19685}" sibTransId="{398F42EC-B1C6-4FC1-A5BE-2448A57F0C63}"/>
    <dgm:cxn modelId="{4750B389-CEC7-451A-BC54-6AA95BAA7667}" type="presParOf" srcId="{343CB539-B118-45A5-ACBC-6E03796EC57B}" destId="{63B5FFDC-5BF5-4E38-BE39-7F9E50ED6B2E}" srcOrd="0" destOrd="0" presId="urn:microsoft.com/office/officeart/2005/8/layout/hList1"/>
    <dgm:cxn modelId="{A0D01A21-4AA2-4460-8DE7-51B77D26DDAD}" type="presParOf" srcId="{63B5FFDC-5BF5-4E38-BE39-7F9E50ED6B2E}" destId="{283CA9B9-75B3-49AF-8453-E6D1D0A1428B}" srcOrd="0" destOrd="0" presId="urn:microsoft.com/office/officeart/2005/8/layout/hList1"/>
    <dgm:cxn modelId="{1140C43B-D55A-4959-A005-218BF33A059A}" type="presParOf" srcId="{63B5FFDC-5BF5-4E38-BE39-7F9E50ED6B2E}" destId="{78584649-5B32-4CCF-8CB6-CDAACC810675}" srcOrd="1" destOrd="0" presId="urn:microsoft.com/office/officeart/2005/8/layout/hList1"/>
    <dgm:cxn modelId="{28514D77-0FD0-4D99-BEC9-B58507335F9A}" type="presParOf" srcId="{343CB539-B118-45A5-ACBC-6E03796EC57B}" destId="{8235633D-8489-449C-A729-A54D01D686A4}" srcOrd="1" destOrd="0" presId="urn:microsoft.com/office/officeart/2005/8/layout/hList1"/>
    <dgm:cxn modelId="{BD02578E-05CD-4D00-B93D-E31106A3E9EF}" type="presParOf" srcId="{343CB539-B118-45A5-ACBC-6E03796EC57B}" destId="{CF984D34-2263-416E-BADD-0F57757AA82A}" srcOrd="2" destOrd="0" presId="urn:microsoft.com/office/officeart/2005/8/layout/hList1"/>
    <dgm:cxn modelId="{B4197BE3-AF26-4782-B0C7-6C6071E9C650}" type="presParOf" srcId="{CF984D34-2263-416E-BADD-0F57757AA82A}" destId="{7BAE26DF-301A-4758-8138-ABC394A8ACFD}" srcOrd="0" destOrd="0" presId="urn:microsoft.com/office/officeart/2005/8/layout/hList1"/>
    <dgm:cxn modelId="{BF01A869-8052-45AC-B585-EE0B4E316268}" type="presParOf" srcId="{CF984D34-2263-416E-BADD-0F57757AA82A}" destId="{1B384BAD-17E4-47D2-86EA-7F2CBBA5939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algn="l"/>
          <a:r>
            <a:rPr lang="tr-TR" sz="1400" b="0" dirty="0"/>
            <a:t>T.1.1.1 Ekim dönemi dışında toprak yüzeyi çıplak ve bitki örtüsünden yoksun ise hayvansal ve kimyasal gübre uygulanmamalıdır</a:t>
          </a:r>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dgm:spPr/>
      <dgm:t>
        <a:bodyPr/>
        <a:lstStyle/>
        <a:p>
          <a:r>
            <a:rPr lang="tr-TR" dirty="0"/>
            <a:t>Kapalı dönemde kontrol</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AC9672B-E754-46E9-A884-B70BB1665DEA}">
      <dgm:prSet phldrT="[Metin]" custT="1"/>
      <dgm:spPr/>
      <dgm:t>
        <a:bodyPr/>
        <a:lstStyle/>
        <a:p>
          <a:pPr algn="l"/>
          <a:r>
            <a:rPr lang="tr-TR" sz="1400" b="0" dirty="0"/>
            <a:t>T.1.1.2 Toprak ve hava koşulları uygun olmadığında, hayvansal ve kimyasal gübreler toprağa uygulanmamalıdır</a:t>
          </a:r>
        </a:p>
      </dgm:t>
    </dgm:pt>
    <dgm:pt modelId="{0793FA84-6BF1-48D3-9D1E-4DC75C3A0B9D}" type="parTrans" cxnId="{AC530B4D-36F3-4A45-BE0F-1E5CE37A2875}">
      <dgm:prSet/>
      <dgm:spPr/>
      <dgm:t>
        <a:bodyPr/>
        <a:lstStyle/>
        <a:p>
          <a:endParaRPr lang="tr-TR"/>
        </a:p>
      </dgm:t>
    </dgm:pt>
    <dgm:pt modelId="{1FBAD277-FB51-4069-887A-B160C6F9733F}" type="sibTrans" cxnId="{AC530B4D-36F3-4A45-BE0F-1E5CE37A2875}">
      <dgm:prSet/>
      <dgm:spPr/>
      <dgm:t>
        <a:bodyPr/>
        <a:lstStyle/>
        <a:p>
          <a:endParaRPr lang="tr-TR"/>
        </a:p>
      </dgm:t>
    </dgm:pt>
    <dgm:pt modelId="{E9FB7F0A-7F21-4A5C-B6C8-BB2606D673E4}">
      <dgm:prSet phldrT="[Metin]"/>
      <dgm:spPr/>
      <dgm:t>
        <a:bodyPr/>
        <a:lstStyle/>
        <a:p>
          <a:r>
            <a:rPr lang="tr-TR" dirty="0"/>
            <a:t>Yağışlı dönem sonrası kontrol</a:t>
          </a:r>
        </a:p>
      </dgm:t>
    </dgm:pt>
    <dgm:pt modelId="{98DA1D05-D5BE-4F19-A02E-0BAFAA5C68E4}" type="parTrans" cxnId="{63423757-3D50-40C7-9FD9-24BEB2897DEA}">
      <dgm:prSet/>
      <dgm:spPr/>
      <dgm:t>
        <a:bodyPr/>
        <a:lstStyle/>
        <a:p>
          <a:endParaRPr lang="tr-TR"/>
        </a:p>
      </dgm:t>
    </dgm:pt>
    <dgm:pt modelId="{3C3A0B7A-5A8A-40C9-AC8E-34572B7E25E0}" type="sibTrans" cxnId="{63423757-3D50-40C7-9FD9-24BEB2897DEA}">
      <dgm:prSet/>
      <dgm:spPr/>
      <dgm:t>
        <a:bodyPr/>
        <a:lstStyle/>
        <a:p>
          <a:endParaRPr lang="tr-TR"/>
        </a:p>
      </dgm:t>
    </dgm:pt>
    <dgm:pt modelId="{82555BAF-BBA9-412A-A033-99EBF14C3696}">
      <dgm:prSet phldrT="[Metin]" custT="1"/>
      <dgm:spPr/>
      <dgm:t>
        <a:bodyPr/>
        <a:lstStyle/>
        <a:p>
          <a:pPr algn="l"/>
          <a:r>
            <a:rPr lang="tr-TR" sz="1400" b="0" dirty="0"/>
            <a:t>T.1.1.3 Toprak ve hava koşulları uygun olmadığında, hayvansal ve kimyasal gübreler toprağa uygulanmamalıdır</a:t>
          </a:r>
        </a:p>
      </dgm:t>
    </dgm:pt>
    <dgm:pt modelId="{2738DB4E-1970-417C-986A-772FDE72C17C}" type="parTrans" cxnId="{EB5929B3-0941-4515-9C7E-C675259CF819}">
      <dgm:prSet/>
      <dgm:spPr/>
      <dgm:t>
        <a:bodyPr/>
        <a:lstStyle/>
        <a:p>
          <a:endParaRPr lang="tr-TR"/>
        </a:p>
      </dgm:t>
    </dgm:pt>
    <dgm:pt modelId="{747A087A-20EA-4B1E-9603-CFFB32062DAB}" type="sibTrans" cxnId="{EB5929B3-0941-4515-9C7E-C675259CF819}">
      <dgm:prSet/>
      <dgm:spPr/>
      <dgm:t>
        <a:bodyPr/>
        <a:lstStyle/>
        <a:p>
          <a:endParaRPr lang="tr-TR"/>
        </a:p>
      </dgm:t>
    </dgm:pt>
    <dgm:pt modelId="{015C06BC-0090-44CD-89A2-6E1B651CC680}">
      <dgm:prSet phldrT="[Metin]"/>
      <dgm:spPr/>
      <dgm:t>
        <a:bodyPr/>
        <a:lstStyle/>
        <a:p>
          <a:r>
            <a:rPr lang="tr-TR" dirty="0"/>
            <a:t>Doğru dönemde izleme</a:t>
          </a:r>
        </a:p>
      </dgm:t>
    </dgm:pt>
    <dgm:pt modelId="{09CE619B-30F7-4716-97CB-A0900A803BE2}" type="parTrans" cxnId="{1FCD5DA2-AFC2-4874-8A75-33F3CC36154A}">
      <dgm:prSet/>
      <dgm:spPr/>
      <dgm:t>
        <a:bodyPr/>
        <a:lstStyle/>
        <a:p>
          <a:endParaRPr lang="tr-TR"/>
        </a:p>
      </dgm:t>
    </dgm:pt>
    <dgm:pt modelId="{261349D0-7637-4981-B5C2-92DAFC64ED2D}" type="sibTrans" cxnId="{1FCD5DA2-AFC2-4874-8A75-33F3CC36154A}">
      <dgm:prSet/>
      <dgm:spPr/>
      <dgm:t>
        <a:bodyPr/>
        <a:lstStyle/>
        <a:p>
          <a:endParaRPr lang="tr-TR"/>
        </a:p>
      </dgm:t>
    </dgm:pt>
    <dgm:pt modelId="{9B9D2BB2-D90C-4F05-AC9C-BDF61A8B20A3}">
      <dgm:prSet phldrT="[Metin]" custT="1"/>
      <dgm:spPr/>
      <dgm:t>
        <a:bodyPr/>
        <a:lstStyle/>
        <a:p>
          <a:pPr algn="l"/>
          <a:r>
            <a:rPr lang="tr-TR" sz="1400" b="0" dirty="0"/>
            <a:t>T.1.1.4 Toprak ve hava koşulları uygun olmadığında, hayvansal ve kimyasal gübreler toprağa uygulanmamalıdır</a:t>
          </a:r>
        </a:p>
      </dgm:t>
    </dgm:pt>
    <dgm:pt modelId="{CF1AFC6A-8EEC-4977-9EDB-377A5703E6FD}" type="parTrans" cxnId="{F1D309D0-ADC0-40B9-97BD-DE1B51D86F51}">
      <dgm:prSet/>
      <dgm:spPr/>
      <dgm:t>
        <a:bodyPr/>
        <a:lstStyle/>
        <a:p>
          <a:endParaRPr lang="tr-TR"/>
        </a:p>
      </dgm:t>
    </dgm:pt>
    <dgm:pt modelId="{FA329BB8-1D87-42AF-BC25-9CB065C1D7E3}" type="sibTrans" cxnId="{F1D309D0-ADC0-40B9-97BD-DE1B51D86F51}">
      <dgm:prSet/>
      <dgm:spPr/>
      <dgm:t>
        <a:bodyPr/>
        <a:lstStyle/>
        <a:p>
          <a:endParaRPr lang="tr-TR"/>
        </a:p>
      </dgm:t>
    </dgm:pt>
    <dgm:pt modelId="{EEC7C869-DB01-452F-90D6-8127C3D936AC}">
      <dgm:prSet phldrT="[Metin]"/>
      <dgm:spPr/>
      <dgm:t>
        <a:bodyPr/>
        <a:lstStyle/>
        <a:p>
          <a:r>
            <a:rPr lang="tr-TR" dirty="0"/>
            <a:t>Toprak kesitinde gübre dağılımı</a:t>
          </a:r>
        </a:p>
      </dgm:t>
    </dgm:pt>
    <dgm:pt modelId="{8FC6F161-6222-439D-B50B-9683AD3E2247}" type="parTrans" cxnId="{7FB438F9-430B-48EB-AF0E-266E31666411}">
      <dgm:prSet/>
      <dgm:spPr/>
      <dgm:t>
        <a:bodyPr/>
        <a:lstStyle/>
        <a:p>
          <a:endParaRPr lang="tr-TR"/>
        </a:p>
      </dgm:t>
    </dgm:pt>
    <dgm:pt modelId="{D4FE4622-6564-4863-AF06-0D9497ED6FB4}" type="sibTrans" cxnId="{7FB438F9-430B-48EB-AF0E-266E31666411}">
      <dgm:prSet/>
      <dgm:spPr/>
      <dgm:t>
        <a:bodyPr/>
        <a:lstStyle/>
        <a:p>
          <a:endParaRPr lang="tr-TR"/>
        </a:p>
      </dgm:t>
    </dgm:pt>
    <dgm:pt modelId="{B9FAF510-E16C-416F-990B-6AFF4A927E0C}">
      <dgm:prSet phldrT="[Metin]"/>
      <dgm:spPr/>
      <dgm:t>
        <a:bodyPr/>
        <a:lstStyle/>
        <a:p>
          <a:r>
            <a:rPr lang="tr-TR" dirty="0"/>
            <a:t>Toprak yüzeyinde gübre hareketi</a:t>
          </a:r>
        </a:p>
      </dgm:t>
    </dgm:pt>
    <dgm:pt modelId="{6336AAB0-E5DE-4720-8E2B-8B4DD7F911CA}" type="parTrans" cxnId="{17F939BE-42FB-435A-8255-61B5C9CBB259}">
      <dgm:prSet/>
      <dgm:spPr/>
      <dgm:t>
        <a:bodyPr/>
        <a:lstStyle/>
        <a:p>
          <a:endParaRPr lang="tr-TR"/>
        </a:p>
      </dgm:t>
    </dgm:pt>
    <dgm:pt modelId="{E2A3FEB8-9B18-4A24-A0DE-4AEF81A3B466}" type="sibTrans" cxnId="{17F939BE-42FB-435A-8255-61B5C9CBB259}">
      <dgm:prSet/>
      <dgm:spPr/>
      <dgm:t>
        <a:bodyPr/>
        <a:lstStyle/>
        <a:p>
          <a:endParaRPr lang="tr-TR"/>
        </a:p>
      </dgm:t>
    </dgm:pt>
    <dgm:pt modelId="{A1B438B0-2D16-41F4-B621-003F7C83CED3}">
      <dgm:prSet/>
      <dgm:spPr/>
      <dgm:t>
        <a:bodyPr/>
        <a:lstStyle/>
        <a:p>
          <a:r>
            <a:rPr lang="tr-TR" dirty="0"/>
            <a:t>Toprakta gübre dağılımının görsel yorumu</a:t>
          </a:r>
        </a:p>
      </dgm:t>
    </dgm:pt>
    <dgm:pt modelId="{E3E2C4D0-2766-425E-A20B-D15974C9D06D}" type="parTrans" cxnId="{836CACA2-D9C7-4F09-9B8B-693703975886}">
      <dgm:prSet/>
      <dgm:spPr/>
      <dgm:t>
        <a:bodyPr/>
        <a:lstStyle/>
        <a:p>
          <a:endParaRPr lang="tr-TR"/>
        </a:p>
      </dgm:t>
    </dgm:pt>
    <dgm:pt modelId="{90587112-CE70-4CEF-877E-96C2D29E5FA9}" type="sibTrans" cxnId="{836CACA2-D9C7-4F09-9B8B-693703975886}">
      <dgm:prSet/>
      <dgm:spPr/>
      <dgm:t>
        <a:bodyPr/>
        <a:lstStyle/>
        <a:p>
          <a:endParaRPr lang="tr-TR"/>
        </a:p>
      </dgm:t>
    </dgm:pt>
    <dgm:pt modelId="{8C7E16C2-ABAF-4F59-9A1A-7E16A55EE818}">
      <dgm:prSet/>
      <dgm:spPr/>
      <dgm:t>
        <a:bodyPr/>
        <a:lstStyle/>
        <a:p>
          <a:r>
            <a:rPr lang="tr-TR" dirty="0"/>
            <a:t>Sıvı gübre yayılımının görsel yorumu</a:t>
          </a:r>
        </a:p>
      </dgm:t>
    </dgm:pt>
    <dgm:pt modelId="{E23FC7C3-D4E4-4E7A-88C2-2E6D0E9D6675}" type="parTrans" cxnId="{2AC9B758-E475-4A87-9EF6-E763EE78CFFE}">
      <dgm:prSet/>
      <dgm:spPr/>
      <dgm:t>
        <a:bodyPr/>
        <a:lstStyle/>
        <a:p>
          <a:endParaRPr lang="tr-TR"/>
        </a:p>
      </dgm:t>
    </dgm:pt>
    <dgm:pt modelId="{F8CC276D-F9FA-4746-BF8A-5B93E9EBFCF9}" type="sibTrans" cxnId="{2AC9B758-E475-4A87-9EF6-E763EE78CFFE}">
      <dgm:prSet/>
      <dgm:spPr/>
      <dgm:t>
        <a:bodyPr/>
        <a:lstStyle/>
        <a:p>
          <a:endParaRPr lang="tr-TR"/>
        </a:p>
      </dgm:t>
    </dgm:pt>
    <dgm:pt modelId="{F7CBDAA9-2017-449F-90A6-E7DB9E39916D}">
      <dgm:prSet phldrT="[Metin]"/>
      <dgm:spPr/>
      <dgm:t>
        <a:bodyPr/>
        <a:lstStyle/>
        <a:p>
          <a:r>
            <a:rPr lang="tr-TR" dirty="0"/>
            <a:t>Toprakta gübre varlığı</a:t>
          </a:r>
        </a:p>
      </dgm:t>
    </dgm:pt>
    <dgm:pt modelId="{79C0924E-B993-4EA8-BB39-3E2328489A0F}" type="parTrans" cxnId="{AEBA1244-8B47-4181-95AF-DF14D0AB644C}">
      <dgm:prSet/>
      <dgm:spPr/>
    </dgm:pt>
    <dgm:pt modelId="{0FA27804-F50E-4DF4-9BA6-366DB8E5F3A9}" type="sibTrans" cxnId="{AEBA1244-8B47-4181-95AF-DF14D0AB644C}">
      <dgm:prSet/>
      <dgm:spPr/>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4">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4">
        <dgm:presLayoutVars>
          <dgm:bulletEnabled val="1"/>
        </dgm:presLayoutVars>
      </dgm:prSet>
      <dgm:spPr/>
    </dgm:pt>
    <dgm:pt modelId="{A761C32C-BBEF-4D95-8A49-99D3D34E87E6}" type="pres">
      <dgm:prSet presAssocID="{95DB3307-294E-4D45-950D-DF65CAFA36F4}" presName="sp" presStyleCnt="0"/>
      <dgm:spPr/>
    </dgm:pt>
    <dgm:pt modelId="{080C98F3-C853-469E-843E-0E95E2A792AF}" type="pres">
      <dgm:prSet presAssocID="{9AC9672B-E754-46E9-A884-B70BB1665DEA}" presName="linNode" presStyleCnt="0"/>
      <dgm:spPr/>
    </dgm:pt>
    <dgm:pt modelId="{79A82A40-B10B-4C2E-9938-02A7A4528A02}" type="pres">
      <dgm:prSet presAssocID="{9AC9672B-E754-46E9-A884-B70BB1665DEA}" presName="parentText" presStyleLbl="node1" presStyleIdx="1" presStyleCnt="4">
        <dgm:presLayoutVars>
          <dgm:chMax val="1"/>
          <dgm:bulletEnabled val="1"/>
        </dgm:presLayoutVars>
      </dgm:prSet>
      <dgm:spPr/>
    </dgm:pt>
    <dgm:pt modelId="{D71E1604-41E5-4D9B-8EC8-B24FEB3DE535}" type="pres">
      <dgm:prSet presAssocID="{9AC9672B-E754-46E9-A884-B70BB1665DEA}" presName="descendantText" presStyleLbl="alignAccFollowNode1" presStyleIdx="1" presStyleCnt="4">
        <dgm:presLayoutVars>
          <dgm:bulletEnabled val="1"/>
        </dgm:presLayoutVars>
      </dgm:prSet>
      <dgm:spPr/>
    </dgm:pt>
    <dgm:pt modelId="{EDB63EC3-F08F-4934-BCE8-5E1F92EDD87D}" type="pres">
      <dgm:prSet presAssocID="{1FBAD277-FB51-4069-887A-B160C6F9733F}" presName="sp" presStyleCnt="0"/>
      <dgm:spPr/>
    </dgm:pt>
    <dgm:pt modelId="{FB8826E6-9ADE-42DE-AFDE-97298C6FBD8D}" type="pres">
      <dgm:prSet presAssocID="{82555BAF-BBA9-412A-A033-99EBF14C3696}" presName="linNode" presStyleCnt="0"/>
      <dgm:spPr/>
    </dgm:pt>
    <dgm:pt modelId="{41FB556E-F57A-46F4-8DAF-F796B67D0739}" type="pres">
      <dgm:prSet presAssocID="{82555BAF-BBA9-412A-A033-99EBF14C3696}" presName="parentText" presStyleLbl="node1" presStyleIdx="2" presStyleCnt="4">
        <dgm:presLayoutVars>
          <dgm:chMax val="1"/>
          <dgm:bulletEnabled val="1"/>
        </dgm:presLayoutVars>
      </dgm:prSet>
      <dgm:spPr/>
    </dgm:pt>
    <dgm:pt modelId="{890BCE62-2DEB-48AA-8D42-1EC2500D7442}" type="pres">
      <dgm:prSet presAssocID="{82555BAF-BBA9-412A-A033-99EBF14C3696}" presName="descendantText" presStyleLbl="alignAccFollowNode1" presStyleIdx="2" presStyleCnt="4">
        <dgm:presLayoutVars>
          <dgm:bulletEnabled val="1"/>
        </dgm:presLayoutVars>
      </dgm:prSet>
      <dgm:spPr/>
    </dgm:pt>
    <dgm:pt modelId="{0CDA8FB8-6037-43E3-936A-4F76ED96EF53}" type="pres">
      <dgm:prSet presAssocID="{747A087A-20EA-4B1E-9603-CFFB32062DAB}" presName="sp" presStyleCnt="0"/>
      <dgm:spPr/>
    </dgm:pt>
    <dgm:pt modelId="{7971DA25-404A-4035-AB8F-EDF1A94950A1}" type="pres">
      <dgm:prSet presAssocID="{9B9D2BB2-D90C-4F05-AC9C-BDF61A8B20A3}" presName="linNode" presStyleCnt="0"/>
      <dgm:spPr/>
    </dgm:pt>
    <dgm:pt modelId="{2606C6D3-B722-4522-97AB-8AE903791532}" type="pres">
      <dgm:prSet presAssocID="{9B9D2BB2-D90C-4F05-AC9C-BDF61A8B20A3}" presName="parentText" presStyleLbl="node1" presStyleIdx="3" presStyleCnt="4">
        <dgm:presLayoutVars>
          <dgm:chMax val="1"/>
          <dgm:bulletEnabled val="1"/>
        </dgm:presLayoutVars>
      </dgm:prSet>
      <dgm:spPr/>
    </dgm:pt>
    <dgm:pt modelId="{2867ECAE-C28C-44E9-ACD3-4572219B5640}" type="pres">
      <dgm:prSet presAssocID="{9B9D2BB2-D90C-4F05-AC9C-BDF61A8B20A3}" presName="descendantText" presStyleLbl="alignAccFollowNode1" presStyleIdx="3" presStyleCnt="4">
        <dgm:presLayoutVars>
          <dgm:bulletEnabled val="1"/>
        </dgm:presLayoutVars>
      </dgm:prSet>
      <dgm:spPr/>
    </dgm:pt>
  </dgm:ptLst>
  <dgm:cxnLst>
    <dgm:cxn modelId="{1477120A-749A-446C-9D95-BF391D298E75}" type="presOf" srcId="{EEC7C869-DB01-452F-90D6-8127C3D936AC}" destId="{2867ECAE-C28C-44E9-ACD3-4572219B5640}" srcOrd="0" destOrd="0" presId="urn:microsoft.com/office/officeart/2005/8/layout/vList5"/>
    <dgm:cxn modelId="{5C555E26-A052-4979-AD78-DBD40F8065F0}" type="presOf" srcId="{075C9125-247F-4739-A171-B11F6E9C2600}" destId="{E2B362A0-F547-4E3C-9691-479E9DB339F9}" srcOrd="0" destOrd="0" presId="urn:microsoft.com/office/officeart/2005/8/layout/vList5"/>
    <dgm:cxn modelId="{E10B9B31-D334-4640-B8A7-7D1165581975}" type="presOf" srcId="{5F96FFAF-823B-497D-95FE-8E4C933A6E61}" destId="{5A903493-4AC5-4465-9CA6-D19FE6F7F63C}" srcOrd="0" destOrd="0" presId="urn:microsoft.com/office/officeart/2005/8/layout/vList5"/>
    <dgm:cxn modelId="{F5FDE860-D106-44DD-9FA2-B71C13530FAE}" type="presOf" srcId="{A1B438B0-2D16-41F4-B621-003F7C83CED3}" destId="{D71E1604-41E5-4D9B-8EC8-B24FEB3DE535}" srcOrd="0" destOrd="1" presId="urn:microsoft.com/office/officeart/2005/8/layout/vList5"/>
    <dgm:cxn modelId="{AEBA1244-8B47-4181-95AF-DF14D0AB644C}" srcId="{075C9125-247F-4739-A171-B11F6E9C2600}" destId="{F7CBDAA9-2017-449F-90A6-E7DB9E39916D}" srcOrd="1" destOrd="0" parTransId="{79C0924E-B993-4EA8-BB39-3E2328489A0F}" sibTransId="{0FA27804-F50E-4DF4-9BA6-366DB8E5F3A9}"/>
    <dgm:cxn modelId="{879EEF6B-EC98-4B78-AB33-F2A1CAEA1B76}" type="presOf" srcId="{9B9D2BB2-D90C-4F05-AC9C-BDF61A8B20A3}" destId="{2606C6D3-B722-4522-97AB-8AE903791532}" srcOrd="0" destOrd="0" presId="urn:microsoft.com/office/officeart/2005/8/layout/vList5"/>
    <dgm:cxn modelId="{AC530B4D-36F3-4A45-BE0F-1E5CE37A2875}" srcId="{5F96FFAF-823B-497D-95FE-8E4C933A6E61}" destId="{9AC9672B-E754-46E9-A884-B70BB1665DEA}" srcOrd="1" destOrd="0" parTransId="{0793FA84-6BF1-48D3-9D1E-4DC75C3A0B9D}" sibTransId="{1FBAD277-FB51-4069-887A-B160C6F9733F}"/>
    <dgm:cxn modelId="{5EC06575-5946-498A-9F2A-3AE99764C2FA}" type="presOf" srcId="{F7CBDAA9-2017-449F-90A6-E7DB9E39916D}" destId="{F511A3E0-910B-4A04-BCB0-9A48EC6D73FE}" srcOrd="0" destOrd="1" presId="urn:microsoft.com/office/officeart/2005/8/layout/vList5"/>
    <dgm:cxn modelId="{63423757-3D50-40C7-9FD9-24BEB2897DEA}" srcId="{9AC9672B-E754-46E9-A884-B70BB1665DEA}" destId="{E9FB7F0A-7F21-4A5C-B6C8-BB2606D673E4}" srcOrd="0" destOrd="0" parTransId="{98DA1D05-D5BE-4F19-A02E-0BAFAA5C68E4}" sibTransId="{3C3A0B7A-5A8A-40C9-AC8E-34572B7E25E0}"/>
    <dgm:cxn modelId="{2AC9B758-E475-4A87-9EF6-E763EE78CFFE}" srcId="{82555BAF-BBA9-412A-A033-99EBF14C3696}" destId="{8C7E16C2-ABAF-4F59-9A1A-7E16A55EE818}" srcOrd="1" destOrd="0" parTransId="{E23FC7C3-D4E4-4E7A-88C2-2E6D0E9D6675}" sibTransId="{F8CC276D-F9FA-4746-BF8A-5B93E9EBFCF9}"/>
    <dgm:cxn modelId="{95E1AE5A-D708-443E-A977-4DC91CA429E5}" type="presOf" srcId="{015C06BC-0090-44CD-89A2-6E1B651CC680}" destId="{890BCE62-2DEB-48AA-8D42-1EC2500D7442}" srcOrd="0" destOrd="0" presId="urn:microsoft.com/office/officeart/2005/8/layout/vList5"/>
    <dgm:cxn modelId="{83B73080-083C-4BE1-860D-B71894442EC7}" srcId="{5F96FFAF-823B-497D-95FE-8E4C933A6E61}" destId="{075C9125-247F-4739-A171-B11F6E9C2600}" srcOrd="0" destOrd="0" parTransId="{8FD0D0BA-3CAD-49E5-B8A6-AA9CA7209567}" sibTransId="{95DB3307-294E-4D45-950D-DF65CAFA36F4}"/>
    <dgm:cxn modelId="{0A502F83-0BAA-4A9B-BAD2-050AE3422BD6}" srcId="{075C9125-247F-4739-A171-B11F6E9C2600}" destId="{191D09C0-995C-4C12-BC29-8B9ACE386E8A}" srcOrd="0" destOrd="0" parTransId="{5A7D4E16-4712-472C-90CA-DF04F9FB6B66}" sibTransId="{89E95FF7-E053-4C0B-AF69-2235793ADDD1}"/>
    <dgm:cxn modelId="{019EF492-1432-428A-96D6-224B462FF8DE}" type="presOf" srcId="{82555BAF-BBA9-412A-A033-99EBF14C3696}" destId="{41FB556E-F57A-46F4-8DAF-F796B67D0739}" srcOrd="0" destOrd="0" presId="urn:microsoft.com/office/officeart/2005/8/layout/vList5"/>
    <dgm:cxn modelId="{1FCD5DA2-AFC2-4874-8A75-33F3CC36154A}" srcId="{82555BAF-BBA9-412A-A033-99EBF14C3696}" destId="{015C06BC-0090-44CD-89A2-6E1B651CC680}" srcOrd="0" destOrd="0" parTransId="{09CE619B-30F7-4716-97CB-A0900A803BE2}" sibTransId="{261349D0-7637-4981-B5C2-92DAFC64ED2D}"/>
    <dgm:cxn modelId="{836CACA2-D9C7-4F09-9B8B-693703975886}" srcId="{9AC9672B-E754-46E9-A884-B70BB1665DEA}" destId="{A1B438B0-2D16-41F4-B621-003F7C83CED3}" srcOrd="1" destOrd="0" parTransId="{E3E2C4D0-2766-425E-A20B-D15974C9D06D}" sibTransId="{90587112-CE70-4CEF-877E-96C2D29E5FA9}"/>
    <dgm:cxn modelId="{C1B4E6AA-56C9-4DD9-9747-02344F5C8982}" type="presOf" srcId="{B9FAF510-E16C-416F-990B-6AFF4A927E0C}" destId="{2867ECAE-C28C-44E9-ACD3-4572219B5640}" srcOrd="0" destOrd="1" presId="urn:microsoft.com/office/officeart/2005/8/layout/vList5"/>
    <dgm:cxn modelId="{EB5929B3-0941-4515-9C7E-C675259CF819}" srcId="{5F96FFAF-823B-497D-95FE-8E4C933A6E61}" destId="{82555BAF-BBA9-412A-A033-99EBF14C3696}" srcOrd="2" destOrd="0" parTransId="{2738DB4E-1970-417C-986A-772FDE72C17C}" sibTransId="{747A087A-20EA-4B1E-9603-CFFB32062DAB}"/>
    <dgm:cxn modelId="{17F939BE-42FB-435A-8255-61B5C9CBB259}" srcId="{9B9D2BB2-D90C-4F05-AC9C-BDF61A8B20A3}" destId="{B9FAF510-E16C-416F-990B-6AFF4A927E0C}" srcOrd="1" destOrd="0" parTransId="{6336AAB0-E5DE-4720-8E2B-8B4DD7F911CA}" sibTransId="{E2A3FEB8-9B18-4A24-A0DE-4AEF81A3B466}"/>
    <dgm:cxn modelId="{DB4080C1-E4FC-41F1-9324-904D6C48133E}" type="presOf" srcId="{8C7E16C2-ABAF-4F59-9A1A-7E16A55EE818}" destId="{890BCE62-2DEB-48AA-8D42-1EC2500D7442}" srcOrd="0" destOrd="1" presId="urn:microsoft.com/office/officeart/2005/8/layout/vList5"/>
    <dgm:cxn modelId="{F1D309D0-ADC0-40B9-97BD-DE1B51D86F51}" srcId="{5F96FFAF-823B-497D-95FE-8E4C933A6E61}" destId="{9B9D2BB2-D90C-4F05-AC9C-BDF61A8B20A3}" srcOrd="3" destOrd="0" parTransId="{CF1AFC6A-8EEC-4977-9EDB-377A5703E6FD}" sibTransId="{FA329BB8-1D87-42AF-BC25-9CB065C1D7E3}"/>
    <dgm:cxn modelId="{8CC718D5-B5CB-4A5A-9F8E-707FE8E95F61}" type="presOf" srcId="{191D09C0-995C-4C12-BC29-8B9ACE386E8A}" destId="{F511A3E0-910B-4A04-BCB0-9A48EC6D73FE}" srcOrd="0" destOrd="0" presId="urn:microsoft.com/office/officeart/2005/8/layout/vList5"/>
    <dgm:cxn modelId="{45B949DE-3E7D-4502-88F6-B2D5270D8784}" type="presOf" srcId="{E9FB7F0A-7F21-4A5C-B6C8-BB2606D673E4}" destId="{D71E1604-41E5-4D9B-8EC8-B24FEB3DE535}" srcOrd="0" destOrd="0" presId="urn:microsoft.com/office/officeart/2005/8/layout/vList5"/>
    <dgm:cxn modelId="{1C51E4EE-D365-4126-A0B8-D55A2E9781F1}" type="presOf" srcId="{9AC9672B-E754-46E9-A884-B70BB1665DEA}" destId="{79A82A40-B10B-4C2E-9938-02A7A4528A02}" srcOrd="0" destOrd="0" presId="urn:microsoft.com/office/officeart/2005/8/layout/vList5"/>
    <dgm:cxn modelId="{7FB438F9-430B-48EB-AF0E-266E31666411}" srcId="{9B9D2BB2-D90C-4F05-AC9C-BDF61A8B20A3}" destId="{EEC7C869-DB01-452F-90D6-8127C3D936AC}" srcOrd="0" destOrd="0" parTransId="{8FC6F161-6222-439D-B50B-9683AD3E2247}" sibTransId="{D4FE4622-6564-4863-AF06-0D9497ED6FB4}"/>
    <dgm:cxn modelId="{8F36314F-68C8-4961-AAD5-CC1F4798F75E}" type="presParOf" srcId="{5A903493-4AC5-4465-9CA6-D19FE6F7F63C}" destId="{BECB3F2B-BF26-4D43-98F8-EC3369451A15}" srcOrd="0" destOrd="0" presId="urn:microsoft.com/office/officeart/2005/8/layout/vList5"/>
    <dgm:cxn modelId="{5F6CFEFA-43DC-4162-AA99-34928CDF8F44}" type="presParOf" srcId="{BECB3F2B-BF26-4D43-98F8-EC3369451A15}" destId="{E2B362A0-F547-4E3C-9691-479E9DB339F9}" srcOrd="0" destOrd="0" presId="urn:microsoft.com/office/officeart/2005/8/layout/vList5"/>
    <dgm:cxn modelId="{D7F5B858-F089-460A-9D4A-8459E89E5CAF}" type="presParOf" srcId="{BECB3F2B-BF26-4D43-98F8-EC3369451A15}" destId="{F511A3E0-910B-4A04-BCB0-9A48EC6D73FE}" srcOrd="1" destOrd="0" presId="urn:microsoft.com/office/officeart/2005/8/layout/vList5"/>
    <dgm:cxn modelId="{215009BF-DBAC-436A-8A95-6313BD3B198D}" type="presParOf" srcId="{5A903493-4AC5-4465-9CA6-D19FE6F7F63C}" destId="{A761C32C-BBEF-4D95-8A49-99D3D34E87E6}" srcOrd="1" destOrd="0" presId="urn:microsoft.com/office/officeart/2005/8/layout/vList5"/>
    <dgm:cxn modelId="{4BF245EF-871D-4345-98D5-870356822D29}" type="presParOf" srcId="{5A903493-4AC5-4465-9CA6-D19FE6F7F63C}" destId="{080C98F3-C853-469E-843E-0E95E2A792AF}" srcOrd="2" destOrd="0" presId="urn:microsoft.com/office/officeart/2005/8/layout/vList5"/>
    <dgm:cxn modelId="{4B88A8F3-B62B-4935-911F-09E4347C6180}" type="presParOf" srcId="{080C98F3-C853-469E-843E-0E95E2A792AF}" destId="{79A82A40-B10B-4C2E-9938-02A7A4528A02}" srcOrd="0" destOrd="0" presId="urn:microsoft.com/office/officeart/2005/8/layout/vList5"/>
    <dgm:cxn modelId="{B336C814-4E0E-4BC1-BFA7-9036CB40D09D}" type="presParOf" srcId="{080C98F3-C853-469E-843E-0E95E2A792AF}" destId="{D71E1604-41E5-4D9B-8EC8-B24FEB3DE535}" srcOrd="1" destOrd="0" presId="urn:microsoft.com/office/officeart/2005/8/layout/vList5"/>
    <dgm:cxn modelId="{59A6318C-2848-485F-A387-C72E539D8058}" type="presParOf" srcId="{5A903493-4AC5-4465-9CA6-D19FE6F7F63C}" destId="{EDB63EC3-F08F-4934-BCE8-5E1F92EDD87D}" srcOrd="3" destOrd="0" presId="urn:microsoft.com/office/officeart/2005/8/layout/vList5"/>
    <dgm:cxn modelId="{B0AB0FDE-077A-4D65-892F-F40008232AB7}" type="presParOf" srcId="{5A903493-4AC5-4465-9CA6-D19FE6F7F63C}" destId="{FB8826E6-9ADE-42DE-AFDE-97298C6FBD8D}" srcOrd="4" destOrd="0" presId="urn:microsoft.com/office/officeart/2005/8/layout/vList5"/>
    <dgm:cxn modelId="{C8D5A0D9-8555-406F-9165-3FC0C4679D95}" type="presParOf" srcId="{FB8826E6-9ADE-42DE-AFDE-97298C6FBD8D}" destId="{41FB556E-F57A-46F4-8DAF-F796B67D0739}" srcOrd="0" destOrd="0" presId="urn:microsoft.com/office/officeart/2005/8/layout/vList5"/>
    <dgm:cxn modelId="{2774661C-F4B5-43B9-ACBF-E4B2808D6AD9}" type="presParOf" srcId="{FB8826E6-9ADE-42DE-AFDE-97298C6FBD8D}" destId="{890BCE62-2DEB-48AA-8D42-1EC2500D7442}" srcOrd="1" destOrd="0" presId="urn:microsoft.com/office/officeart/2005/8/layout/vList5"/>
    <dgm:cxn modelId="{81803BD1-94FB-42ED-B15B-65F98E6EE6AE}" type="presParOf" srcId="{5A903493-4AC5-4465-9CA6-D19FE6F7F63C}" destId="{0CDA8FB8-6037-43E3-936A-4F76ED96EF53}" srcOrd="5" destOrd="0" presId="urn:microsoft.com/office/officeart/2005/8/layout/vList5"/>
    <dgm:cxn modelId="{ECEF5661-C928-4E65-86DB-C00B2AED9CE0}" type="presParOf" srcId="{5A903493-4AC5-4465-9CA6-D19FE6F7F63C}" destId="{7971DA25-404A-4035-AB8F-EDF1A94950A1}" srcOrd="6" destOrd="0" presId="urn:microsoft.com/office/officeart/2005/8/layout/vList5"/>
    <dgm:cxn modelId="{C62A570C-3036-4408-B7C9-3D7B19EFCF0E}" type="presParOf" srcId="{7971DA25-404A-4035-AB8F-EDF1A94950A1}" destId="{2606C6D3-B722-4522-97AB-8AE903791532}" srcOrd="0" destOrd="0" presId="urn:microsoft.com/office/officeart/2005/8/layout/vList5"/>
    <dgm:cxn modelId="{0D4325C0-64A7-4BF7-9422-29584749A7D8}" type="presParOf" srcId="{7971DA25-404A-4035-AB8F-EDF1A94950A1}" destId="{2867ECAE-C28C-44E9-ACD3-4572219B564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F96FFAF-823B-497D-95FE-8E4C933A6E6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075C9125-247F-4739-A171-B11F6E9C2600}">
      <dgm:prSet phldrT="[Metin]" custT="1"/>
      <dgm:spPr/>
      <dgm:t>
        <a:bodyPr/>
        <a:lstStyle/>
        <a:p>
          <a:pPr algn="l"/>
          <a:r>
            <a:rPr lang="tr-TR" sz="1400" b="0" dirty="0"/>
            <a:t>T.1.2.1 Yüzey akış ve erozyon kontrolü için alınacak önlemler; kritik eğim değerleri, yağış, bitki örtüsü ve </a:t>
          </a:r>
          <a:r>
            <a:rPr lang="tr-TR" sz="1400" b="0" dirty="0" err="1"/>
            <a:t>tekstür</a:t>
          </a:r>
          <a:r>
            <a:rPr lang="tr-TR" sz="1400" b="0" dirty="0"/>
            <a:t> dikkate alınarak belirlenmelidir</a:t>
          </a:r>
        </a:p>
      </dgm:t>
    </dgm:pt>
    <dgm:pt modelId="{8FD0D0BA-3CAD-49E5-B8A6-AA9CA7209567}" type="parTrans" cxnId="{83B73080-083C-4BE1-860D-B71894442EC7}">
      <dgm:prSet/>
      <dgm:spPr/>
      <dgm:t>
        <a:bodyPr/>
        <a:lstStyle/>
        <a:p>
          <a:endParaRPr lang="tr-TR"/>
        </a:p>
      </dgm:t>
    </dgm:pt>
    <dgm:pt modelId="{95DB3307-294E-4D45-950D-DF65CAFA36F4}" type="sibTrans" cxnId="{83B73080-083C-4BE1-860D-B71894442EC7}">
      <dgm:prSet/>
      <dgm:spPr/>
      <dgm:t>
        <a:bodyPr/>
        <a:lstStyle/>
        <a:p>
          <a:endParaRPr lang="tr-TR"/>
        </a:p>
      </dgm:t>
    </dgm:pt>
    <dgm:pt modelId="{191D09C0-995C-4C12-BC29-8B9ACE386E8A}">
      <dgm:prSet phldrT="[Metin]"/>
      <dgm:spPr/>
      <dgm:t>
        <a:bodyPr/>
        <a:lstStyle/>
        <a:p>
          <a:r>
            <a:rPr lang="tr-TR" dirty="0"/>
            <a:t>Koruyucu toprak işleme yönteminin varlığı</a:t>
          </a:r>
        </a:p>
      </dgm:t>
    </dgm:pt>
    <dgm:pt modelId="{5A7D4E16-4712-472C-90CA-DF04F9FB6B66}" type="parTrans" cxnId="{0A502F83-0BAA-4A9B-BAD2-050AE3422BD6}">
      <dgm:prSet/>
      <dgm:spPr/>
      <dgm:t>
        <a:bodyPr/>
        <a:lstStyle/>
        <a:p>
          <a:endParaRPr lang="tr-TR"/>
        </a:p>
      </dgm:t>
    </dgm:pt>
    <dgm:pt modelId="{89E95FF7-E053-4C0B-AF69-2235793ADDD1}" type="sibTrans" cxnId="{0A502F83-0BAA-4A9B-BAD2-050AE3422BD6}">
      <dgm:prSet/>
      <dgm:spPr/>
      <dgm:t>
        <a:bodyPr/>
        <a:lstStyle/>
        <a:p>
          <a:endParaRPr lang="tr-TR"/>
        </a:p>
      </dgm:t>
    </dgm:pt>
    <dgm:pt modelId="{9AC9672B-E754-46E9-A884-B70BB1665DEA}">
      <dgm:prSet phldrT="[Metin]" custT="1"/>
      <dgm:spPr/>
      <dgm:t>
        <a:bodyPr/>
        <a:lstStyle/>
        <a:p>
          <a:pPr algn="l"/>
          <a:r>
            <a:rPr lang="tr-TR" sz="1400" b="0" dirty="0"/>
            <a:t>T.1.2.2 Eğimli alanlarda sürümler eğime dik yapılmalıdır</a:t>
          </a:r>
        </a:p>
      </dgm:t>
    </dgm:pt>
    <dgm:pt modelId="{0793FA84-6BF1-48D3-9D1E-4DC75C3A0B9D}" type="parTrans" cxnId="{AC530B4D-36F3-4A45-BE0F-1E5CE37A2875}">
      <dgm:prSet/>
      <dgm:spPr/>
      <dgm:t>
        <a:bodyPr/>
        <a:lstStyle/>
        <a:p>
          <a:endParaRPr lang="tr-TR"/>
        </a:p>
      </dgm:t>
    </dgm:pt>
    <dgm:pt modelId="{1FBAD277-FB51-4069-887A-B160C6F9733F}" type="sibTrans" cxnId="{AC530B4D-36F3-4A45-BE0F-1E5CE37A2875}">
      <dgm:prSet/>
      <dgm:spPr/>
      <dgm:t>
        <a:bodyPr/>
        <a:lstStyle/>
        <a:p>
          <a:endParaRPr lang="tr-TR"/>
        </a:p>
      </dgm:t>
    </dgm:pt>
    <dgm:pt modelId="{E9FB7F0A-7F21-4A5C-B6C8-BB2606D673E4}">
      <dgm:prSet phldrT="[Metin]"/>
      <dgm:spPr/>
      <dgm:t>
        <a:bodyPr/>
        <a:lstStyle/>
        <a:p>
          <a:r>
            <a:rPr lang="tr-TR" dirty="0"/>
            <a:t>Sürüm yönteminin uygulanmış olması</a:t>
          </a:r>
        </a:p>
      </dgm:t>
    </dgm:pt>
    <dgm:pt modelId="{98DA1D05-D5BE-4F19-A02E-0BAFAA5C68E4}" type="parTrans" cxnId="{63423757-3D50-40C7-9FD9-24BEB2897DEA}">
      <dgm:prSet/>
      <dgm:spPr/>
      <dgm:t>
        <a:bodyPr/>
        <a:lstStyle/>
        <a:p>
          <a:endParaRPr lang="tr-TR"/>
        </a:p>
      </dgm:t>
    </dgm:pt>
    <dgm:pt modelId="{3C3A0B7A-5A8A-40C9-AC8E-34572B7E25E0}" type="sibTrans" cxnId="{63423757-3D50-40C7-9FD9-24BEB2897DEA}">
      <dgm:prSet/>
      <dgm:spPr/>
      <dgm:t>
        <a:bodyPr/>
        <a:lstStyle/>
        <a:p>
          <a:endParaRPr lang="tr-TR"/>
        </a:p>
      </dgm:t>
    </dgm:pt>
    <dgm:pt modelId="{82555BAF-BBA9-412A-A033-99EBF14C3696}">
      <dgm:prSet phldrT="[Metin]" custT="1"/>
      <dgm:spPr/>
      <dgm:t>
        <a:bodyPr/>
        <a:lstStyle/>
        <a:p>
          <a:pPr algn="l"/>
          <a:r>
            <a:rPr lang="tr-TR" sz="1400" b="0" dirty="0"/>
            <a:t>T.1.2.3 Toprak işleme zamanı, topraktaki nem oranı dikkate alınarak belirlenmelidir</a:t>
          </a:r>
        </a:p>
      </dgm:t>
    </dgm:pt>
    <dgm:pt modelId="{2738DB4E-1970-417C-986A-772FDE72C17C}" type="parTrans" cxnId="{EB5929B3-0941-4515-9C7E-C675259CF819}">
      <dgm:prSet/>
      <dgm:spPr/>
      <dgm:t>
        <a:bodyPr/>
        <a:lstStyle/>
        <a:p>
          <a:endParaRPr lang="tr-TR"/>
        </a:p>
      </dgm:t>
    </dgm:pt>
    <dgm:pt modelId="{747A087A-20EA-4B1E-9603-CFFB32062DAB}" type="sibTrans" cxnId="{EB5929B3-0941-4515-9C7E-C675259CF819}">
      <dgm:prSet/>
      <dgm:spPr/>
      <dgm:t>
        <a:bodyPr/>
        <a:lstStyle/>
        <a:p>
          <a:endParaRPr lang="tr-TR"/>
        </a:p>
      </dgm:t>
    </dgm:pt>
    <dgm:pt modelId="{015C06BC-0090-44CD-89A2-6E1B651CC680}">
      <dgm:prSet phldrT="[Metin]"/>
      <dgm:spPr/>
      <dgm:t>
        <a:bodyPr/>
        <a:lstStyle/>
        <a:p>
          <a:r>
            <a:rPr lang="tr-TR" dirty="0"/>
            <a:t>Toprak tav durumu</a:t>
          </a:r>
        </a:p>
      </dgm:t>
    </dgm:pt>
    <dgm:pt modelId="{09CE619B-30F7-4716-97CB-A0900A803BE2}" type="parTrans" cxnId="{1FCD5DA2-AFC2-4874-8A75-33F3CC36154A}">
      <dgm:prSet/>
      <dgm:spPr/>
      <dgm:t>
        <a:bodyPr/>
        <a:lstStyle/>
        <a:p>
          <a:endParaRPr lang="tr-TR"/>
        </a:p>
      </dgm:t>
    </dgm:pt>
    <dgm:pt modelId="{261349D0-7637-4981-B5C2-92DAFC64ED2D}" type="sibTrans" cxnId="{1FCD5DA2-AFC2-4874-8A75-33F3CC36154A}">
      <dgm:prSet/>
      <dgm:spPr/>
      <dgm:t>
        <a:bodyPr/>
        <a:lstStyle/>
        <a:p>
          <a:endParaRPr lang="tr-TR"/>
        </a:p>
      </dgm:t>
    </dgm:pt>
    <dgm:pt modelId="{9B9D2BB2-D90C-4F05-AC9C-BDF61A8B20A3}">
      <dgm:prSet phldrT="[Metin]" custT="1"/>
      <dgm:spPr/>
      <dgm:t>
        <a:bodyPr/>
        <a:lstStyle/>
        <a:p>
          <a:pPr algn="l"/>
          <a:r>
            <a:rPr lang="tr-TR" sz="1400" b="0" dirty="0"/>
            <a:t>T.1.2.5 Toprak ve suyun korunmasında tercih edilecek örtü bitkileri kolay ve hızlı yetişen, kökleri derine uzanan, kuvvetli büyüyen bitki türlerinden seçilmelidir</a:t>
          </a:r>
        </a:p>
      </dgm:t>
    </dgm:pt>
    <dgm:pt modelId="{CF1AFC6A-8EEC-4977-9EDB-377A5703E6FD}" type="parTrans" cxnId="{F1D309D0-ADC0-40B9-97BD-DE1B51D86F51}">
      <dgm:prSet/>
      <dgm:spPr/>
      <dgm:t>
        <a:bodyPr/>
        <a:lstStyle/>
        <a:p>
          <a:endParaRPr lang="tr-TR"/>
        </a:p>
      </dgm:t>
    </dgm:pt>
    <dgm:pt modelId="{FA329BB8-1D87-42AF-BC25-9CB065C1D7E3}" type="sibTrans" cxnId="{F1D309D0-ADC0-40B9-97BD-DE1B51D86F51}">
      <dgm:prSet/>
      <dgm:spPr/>
      <dgm:t>
        <a:bodyPr/>
        <a:lstStyle/>
        <a:p>
          <a:endParaRPr lang="tr-TR"/>
        </a:p>
      </dgm:t>
    </dgm:pt>
    <dgm:pt modelId="{EEC7C869-DB01-452F-90D6-8127C3D936AC}">
      <dgm:prSet phldrT="[Metin]"/>
      <dgm:spPr/>
      <dgm:t>
        <a:bodyPr/>
        <a:lstStyle/>
        <a:p>
          <a:r>
            <a:rPr lang="tr-TR"/>
            <a:t>Örtü bitkisi yoğunluğu</a:t>
          </a:r>
          <a:endParaRPr lang="tr-TR" dirty="0"/>
        </a:p>
      </dgm:t>
    </dgm:pt>
    <dgm:pt modelId="{8FC6F161-6222-439D-B50B-9683AD3E2247}" type="parTrans" cxnId="{7FB438F9-430B-48EB-AF0E-266E31666411}">
      <dgm:prSet/>
      <dgm:spPr/>
      <dgm:t>
        <a:bodyPr/>
        <a:lstStyle/>
        <a:p>
          <a:endParaRPr lang="tr-TR"/>
        </a:p>
      </dgm:t>
    </dgm:pt>
    <dgm:pt modelId="{D4FE4622-6564-4863-AF06-0D9497ED6FB4}" type="sibTrans" cxnId="{7FB438F9-430B-48EB-AF0E-266E31666411}">
      <dgm:prSet/>
      <dgm:spPr/>
      <dgm:t>
        <a:bodyPr/>
        <a:lstStyle/>
        <a:p>
          <a:endParaRPr lang="tr-TR"/>
        </a:p>
      </dgm:t>
    </dgm:pt>
    <dgm:pt modelId="{8C7E16C2-ABAF-4F59-9A1A-7E16A55EE818}">
      <dgm:prSet/>
      <dgm:spPr/>
      <dgm:t>
        <a:bodyPr/>
        <a:lstStyle/>
        <a:p>
          <a:r>
            <a:rPr lang="tr-TR" dirty="0"/>
            <a:t>Toprakta </a:t>
          </a:r>
          <a:r>
            <a:rPr lang="tr-TR" dirty="0" err="1"/>
            <a:t>keseklenme</a:t>
          </a:r>
          <a:r>
            <a:rPr lang="tr-TR" dirty="0"/>
            <a:t>-tozlanma derecesi</a:t>
          </a:r>
        </a:p>
      </dgm:t>
    </dgm:pt>
    <dgm:pt modelId="{E23FC7C3-D4E4-4E7A-88C2-2E6D0E9D6675}" type="parTrans" cxnId="{2AC9B758-E475-4A87-9EF6-E763EE78CFFE}">
      <dgm:prSet/>
      <dgm:spPr/>
      <dgm:t>
        <a:bodyPr/>
        <a:lstStyle/>
        <a:p>
          <a:endParaRPr lang="tr-TR"/>
        </a:p>
      </dgm:t>
    </dgm:pt>
    <dgm:pt modelId="{F8CC276D-F9FA-4746-BF8A-5B93E9EBFCF9}" type="sibTrans" cxnId="{2AC9B758-E475-4A87-9EF6-E763EE78CFFE}">
      <dgm:prSet/>
      <dgm:spPr/>
      <dgm:t>
        <a:bodyPr/>
        <a:lstStyle/>
        <a:p>
          <a:endParaRPr lang="tr-TR"/>
        </a:p>
      </dgm:t>
    </dgm:pt>
    <dgm:pt modelId="{BDB166FF-1833-48C6-8AC8-9399E71C6A77}">
      <dgm:prSet phldrT="[Metin]"/>
      <dgm:spPr/>
      <dgm:t>
        <a:bodyPr/>
        <a:lstStyle/>
        <a:p>
          <a:r>
            <a:rPr lang="tr-TR" dirty="0"/>
            <a:t>Yöntemin uygulanma derecesi</a:t>
          </a:r>
        </a:p>
      </dgm:t>
    </dgm:pt>
    <dgm:pt modelId="{522F5FD6-F15F-46AB-AD71-6617DB7A31A5}" type="parTrans" cxnId="{42F413C3-32D6-4BEF-B7E4-D4CFFD51001B}">
      <dgm:prSet/>
      <dgm:spPr/>
    </dgm:pt>
    <dgm:pt modelId="{143AD3DC-CB0C-45BA-AC66-DD3238DD1C15}" type="sibTrans" cxnId="{42F413C3-32D6-4BEF-B7E4-D4CFFD51001B}">
      <dgm:prSet/>
      <dgm:spPr/>
    </dgm:pt>
    <dgm:pt modelId="{5700431A-9439-4A40-9BC5-7ED4DA0DE639}">
      <dgm:prSet phldrT="[Metin]"/>
      <dgm:spPr/>
      <dgm:t>
        <a:bodyPr/>
        <a:lstStyle/>
        <a:p>
          <a:r>
            <a:rPr lang="tr-TR" dirty="0"/>
            <a:t>Yöntemin uygulanma derecesi</a:t>
          </a:r>
        </a:p>
      </dgm:t>
    </dgm:pt>
    <dgm:pt modelId="{522DA1CF-7E00-4A41-9921-16A7E8B61155}" type="parTrans" cxnId="{27EA91FD-9AE2-4BD9-BBE6-EA691B314500}">
      <dgm:prSet/>
      <dgm:spPr/>
    </dgm:pt>
    <dgm:pt modelId="{F7AA0882-427B-44CF-8CD9-520A7964C190}" type="sibTrans" cxnId="{27EA91FD-9AE2-4BD9-BBE6-EA691B314500}">
      <dgm:prSet/>
      <dgm:spPr/>
    </dgm:pt>
    <dgm:pt modelId="{F9169CB7-43D2-41F2-B868-118B9C0F18C7}">
      <dgm:prSet/>
      <dgm:spPr/>
      <dgm:t>
        <a:bodyPr/>
        <a:lstStyle/>
        <a:p>
          <a:r>
            <a:rPr lang="tr-TR" dirty="0"/>
            <a:t>Örtü bitkisi gelişimi</a:t>
          </a:r>
        </a:p>
      </dgm:t>
    </dgm:pt>
    <dgm:pt modelId="{82E07597-DBAA-4AA3-8DCF-3FE7139A842B}" type="parTrans" cxnId="{A6E395E1-E0DC-4AF1-B575-B2E9EBF82EA9}">
      <dgm:prSet/>
      <dgm:spPr/>
      <dgm:t>
        <a:bodyPr/>
        <a:lstStyle/>
        <a:p>
          <a:endParaRPr lang="tr-TR"/>
        </a:p>
      </dgm:t>
    </dgm:pt>
    <dgm:pt modelId="{E7504B65-502D-4208-A7A7-0D9090E821EE}" type="sibTrans" cxnId="{A6E395E1-E0DC-4AF1-B575-B2E9EBF82EA9}">
      <dgm:prSet/>
      <dgm:spPr/>
      <dgm:t>
        <a:bodyPr/>
        <a:lstStyle/>
        <a:p>
          <a:endParaRPr lang="tr-TR"/>
        </a:p>
      </dgm:t>
    </dgm:pt>
    <dgm:pt modelId="{5A903493-4AC5-4465-9CA6-D19FE6F7F63C}" type="pres">
      <dgm:prSet presAssocID="{5F96FFAF-823B-497D-95FE-8E4C933A6E61}" presName="Name0" presStyleCnt="0">
        <dgm:presLayoutVars>
          <dgm:dir/>
          <dgm:animLvl val="lvl"/>
          <dgm:resizeHandles val="exact"/>
        </dgm:presLayoutVars>
      </dgm:prSet>
      <dgm:spPr/>
    </dgm:pt>
    <dgm:pt modelId="{BECB3F2B-BF26-4D43-98F8-EC3369451A15}" type="pres">
      <dgm:prSet presAssocID="{075C9125-247F-4739-A171-B11F6E9C2600}" presName="linNode" presStyleCnt="0"/>
      <dgm:spPr/>
    </dgm:pt>
    <dgm:pt modelId="{E2B362A0-F547-4E3C-9691-479E9DB339F9}" type="pres">
      <dgm:prSet presAssocID="{075C9125-247F-4739-A171-B11F6E9C2600}" presName="parentText" presStyleLbl="node1" presStyleIdx="0" presStyleCnt="4">
        <dgm:presLayoutVars>
          <dgm:chMax val="1"/>
          <dgm:bulletEnabled val="1"/>
        </dgm:presLayoutVars>
      </dgm:prSet>
      <dgm:spPr/>
    </dgm:pt>
    <dgm:pt modelId="{F511A3E0-910B-4A04-BCB0-9A48EC6D73FE}" type="pres">
      <dgm:prSet presAssocID="{075C9125-247F-4739-A171-B11F6E9C2600}" presName="descendantText" presStyleLbl="alignAccFollowNode1" presStyleIdx="0" presStyleCnt="4">
        <dgm:presLayoutVars>
          <dgm:bulletEnabled val="1"/>
        </dgm:presLayoutVars>
      </dgm:prSet>
      <dgm:spPr/>
    </dgm:pt>
    <dgm:pt modelId="{A761C32C-BBEF-4D95-8A49-99D3D34E87E6}" type="pres">
      <dgm:prSet presAssocID="{95DB3307-294E-4D45-950D-DF65CAFA36F4}" presName="sp" presStyleCnt="0"/>
      <dgm:spPr/>
    </dgm:pt>
    <dgm:pt modelId="{080C98F3-C853-469E-843E-0E95E2A792AF}" type="pres">
      <dgm:prSet presAssocID="{9AC9672B-E754-46E9-A884-B70BB1665DEA}" presName="linNode" presStyleCnt="0"/>
      <dgm:spPr/>
    </dgm:pt>
    <dgm:pt modelId="{79A82A40-B10B-4C2E-9938-02A7A4528A02}" type="pres">
      <dgm:prSet presAssocID="{9AC9672B-E754-46E9-A884-B70BB1665DEA}" presName="parentText" presStyleLbl="node1" presStyleIdx="1" presStyleCnt="4">
        <dgm:presLayoutVars>
          <dgm:chMax val="1"/>
          <dgm:bulletEnabled val="1"/>
        </dgm:presLayoutVars>
      </dgm:prSet>
      <dgm:spPr/>
    </dgm:pt>
    <dgm:pt modelId="{D71E1604-41E5-4D9B-8EC8-B24FEB3DE535}" type="pres">
      <dgm:prSet presAssocID="{9AC9672B-E754-46E9-A884-B70BB1665DEA}" presName="descendantText" presStyleLbl="alignAccFollowNode1" presStyleIdx="1" presStyleCnt="4">
        <dgm:presLayoutVars>
          <dgm:bulletEnabled val="1"/>
        </dgm:presLayoutVars>
      </dgm:prSet>
      <dgm:spPr/>
    </dgm:pt>
    <dgm:pt modelId="{EDB63EC3-F08F-4934-BCE8-5E1F92EDD87D}" type="pres">
      <dgm:prSet presAssocID="{1FBAD277-FB51-4069-887A-B160C6F9733F}" presName="sp" presStyleCnt="0"/>
      <dgm:spPr/>
    </dgm:pt>
    <dgm:pt modelId="{FB8826E6-9ADE-42DE-AFDE-97298C6FBD8D}" type="pres">
      <dgm:prSet presAssocID="{82555BAF-BBA9-412A-A033-99EBF14C3696}" presName="linNode" presStyleCnt="0"/>
      <dgm:spPr/>
    </dgm:pt>
    <dgm:pt modelId="{41FB556E-F57A-46F4-8DAF-F796B67D0739}" type="pres">
      <dgm:prSet presAssocID="{82555BAF-BBA9-412A-A033-99EBF14C3696}" presName="parentText" presStyleLbl="node1" presStyleIdx="2" presStyleCnt="4">
        <dgm:presLayoutVars>
          <dgm:chMax val="1"/>
          <dgm:bulletEnabled val="1"/>
        </dgm:presLayoutVars>
      </dgm:prSet>
      <dgm:spPr/>
    </dgm:pt>
    <dgm:pt modelId="{890BCE62-2DEB-48AA-8D42-1EC2500D7442}" type="pres">
      <dgm:prSet presAssocID="{82555BAF-BBA9-412A-A033-99EBF14C3696}" presName="descendantText" presStyleLbl="alignAccFollowNode1" presStyleIdx="2" presStyleCnt="4">
        <dgm:presLayoutVars>
          <dgm:bulletEnabled val="1"/>
        </dgm:presLayoutVars>
      </dgm:prSet>
      <dgm:spPr/>
    </dgm:pt>
    <dgm:pt modelId="{0CDA8FB8-6037-43E3-936A-4F76ED96EF53}" type="pres">
      <dgm:prSet presAssocID="{747A087A-20EA-4B1E-9603-CFFB32062DAB}" presName="sp" presStyleCnt="0"/>
      <dgm:spPr/>
    </dgm:pt>
    <dgm:pt modelId="{7971DA25-404A-4035-AB8F-EDF1A94950A1}" type="pres">
      <dgm:prSet presAssocID="{9B9D2BB2-D90C-4F05-AC9C-BDF61A8B20A3}" presName="linNode" presStyleCnt="0"/>
      <dgm:spPr/>
    </dgm:pt>
    <dgm:pt modelId="{2606C6D3-B722-4522-97AB-8AE903791532}" type="pres">
      <dgm:prSet presAssocID="{9B9D2BB2-D90C-4F05-AC9C-BDF61A8B20A3}" presName="parentText" presStyleLbl="node1" presStyleIdx="3" presStyleCnt="4">
        <dgm:presLayoutVars>
          <dgm:chMax val="1"/>
          <dgm:bulletEnabled val="1"/>
        </dgm:presLayoutVars>
      </dgm:prSet>
      <dgm:spPr/>
    </dgm:pt>
    <dgm:pt modelId="{2867ECAE-C28C-44E9-ACD3-4572219B5640}" type="pres">
      <dgm:prSet presAssocID="{9B9D2BB2-D90C-4F05-AC9C-BDF61A8B20A3}" presName="descendantText" presStyleLbl="alignAccFollowNode1" presStyleIdx="3" presStyleCnt="4">
        <dgm:presLayoutVars>
          <dgm:bulletEnabled val="1"/>
        </dgm:presLayoutVars>
      </dgm:prSet>
      <dgm:spPr/>
    </dgm:pt>
  </dgm:ptLst>
  <dgm:cxnLst>
    <dgm:cxn modelId="{364DFB05-7251-4149-A4AE-77EE66AA6CD4}" type="presOf" srcId="{82555BAF-BBA9-412A-A033-99EBF14C3696}" destId="{41FB556E-F57A-46F4-8DAF-F796B67D0739}" srcOrd="0" destOrd="0" presId="urn:microsoft.com/office/officeart/2005/8/layout/vList5"/>
    <dgm:cxn modelId="{EA05220E-0CE6-4E0C-B49C-3493DA1990DA}" type="presOf" srcId="{F9169CB7-43D2-41F2-B868-118B9C0F18C7}" destId="{2867ECAE-C28C-44E9-ACD3-4572219B5640}" srcOrd="0" destOrd="1" presId="urn:microsoft.com/office/officeart/2005/8/layout/vList5"/>
    <dgm:cxn modelId="{8932CA1C-5BE0-480A-956E-38A59BE9F89E}" type="presOf" srcId="{BDB166FF-1833-48C6-8AC8-9399E71C6A77}" destId="{F511A3E0-910B-4A04-BCB0-9A48EC6D73FE}" srcOrd="0" destOrd="1" presId="urn:microsoft.com/office/officeart/2005/8/layout/vList5"/>
    <dgm:cxn modelId="{47245048-E937-406F-B22D-F183297A4D5E}" type="presOf" srcId="{5F96FFAF-823B-497D-95FE-8E4C933A6E61}" destId="{5A903493-4AC5-4465-9CA6-D19FE6F7F63C}" srcOrd="0" destOrd="0" presId="urn:microsoft.com/office/officeart/2005/8/layout/vList5"/>
    <dgm:cxn modelId="{3F45684A-A25F-447C-8F61-7C91404D494F}" type="presOf" srcId="{EEC7C869-DB01-452F-90D6-8127C3D936AC}" destId="{2867ECAE-C28C-44E9-ACD3-4572219B5640}" srcOrd="0" destOrd="0" presId="urn:microsoft.com/office/officeart/2005/8/layout/vList5"/>
    <dgm:cxn modelId="{AC530B4D-36F3-4A45-BE0F-1E5CE37A2875}" srcId="{5F96FFAF-823B-497D-95FE-8E4C933A6E61}" destId="{9AC9672B-E754-46E9-A884-B70BB1665DEA}" srcOrd="1" destOrd="0" parTransId="{0793FA84-6BF1-48D3-9D1E-4DC75C3A0B9D}" sibTransId="{1FBAD277-FB51-4069-887A-B160C6F9733F}"/>
    <dgm:cxn modelId="{63423757-3D50-40C7-9FD9-24BEB2897DEA}" srcId="{9AC9672B-E754-46E9-A884-B70BB1665DEA}" destId="{E9FB7F0A-7F21-4A5C-B6C8-BB2606D673E4}" srcOrd="0" destOrd="0" parTransId="{98DA1D05-D5BE-4F19-A02E-0BAFAA5C68E4}" sibTransId="{3C3A0B7A-5A8A-40C9-AC8E-34572B7E25E0}"/>
    <dgm:cxn modelId="{2AC9B758-E475-4A87-9EF6-E763EE78CFFE}" srcId="{82555BAF-BBA9-412A-A033-99EBF14C3696}" destId="{8C7E16C2-ABAF-4F59-9A1A-7E16A55EE818}" srcOrd="1" destOrd="0" parTransId="{E23FC7C3-D4E4-4E7A-88C2-2E6D0E9D6675}" sibTransId="{F8CC276D-F9FA-4746-BF8A-5B93E9EBFCF9}"/>
    <dgm:cxn modelId="{F5FF5B79-59C0-4378-828B-473959C830F8}" type="presOf" srcId="{9AC9672B-E754-46E9-A884-B70BB1665DEA}" destId="{79A82A40-B10B-4C2E-9938-02A7A4528A02}" srcOrd="0" destOrd="0" presId="urn:microsoft.com/office/officeart/2005/8/layout/vList5"/>
    <dgm:cxn modelId="{8404407A-8214-4DB8-ACCC-DBEB1BE6C736}" type="presOf" srcId="{075C9125-247F-4739-A171-B11F6E9C2600}" destId="{E2B362A0-F547-4E3C-9691-479E9DB339F9}" srcOrd="0" destOrd="0" presId="urn:microsoft.com/office/officeart/2005/8/layout/vList5"/>
    <dgm:cxn modelId="{83B73080-083C-4BE1-860D-B71894442EC7}" srcId="{5F96FFAF-823B-497D-95FE-8E4C933A6E61}" destId="{075C9125-247F-4739-A171-B11F6E9C2600}" srcOrd="0" destOrd="0" parTransId="{8FD0D0BA-3CAD-49E5-B8A6-AA9CA7209567}" sibTransId="{95DB3307-294E-4D45-950D-DF65CAFA36F4}"/>
    <dgm:cxn modelId="{0A502F83-0BAA-4A9B-BAD2-050AE3422BD6}" srcId="{075C9125-247F-4739-A171-B11F6E9C2600}" destId="{191D09C0-995C-4C12-BC29-8B9ACE386E8A}" srcOrd="0" destOrd="0" parTransId="{5A7D4E16-4712-472C-90CA-DF04F9FB6B66}" sibTransId="{89E95FF7-E053-4C0B-AF69-2235793ADDD1}"/>
    <dgm:cxn modelId="{D6BDF794-DC05-4FE0-842C-E506BDB8B032}" type="presOf" srcId="{5700431A-9439-4A40-9BC5-7ED4DA0DE639}" destId="{D71E1604-41E5-4D9B-8EC8-B24FEB3DE535}" srcOrd="0" destOrd="1" presId="urn:microsoft.com/office/officeart/2005/8/layout/vList5"/>
    <dgm:cxn modelId="{5B79BF95-1540-4ED3-87A1-AE3422E2DA57}" type="presOf" srcId="{015C06BC-0090-44CD-89A2-6E1B651CC680}" destId="{890BCE62-2DEB-48AA-8D42-1EC2500D7442}" srcOrd="0" destOrd="0" presId="urn:microsoft.com/office/officeart/2005/8/layout/vList5"/>
    <dgm:cxn modelId="{1FCD5DA2-AFC2-4874-8A75-33F3CC36154A}" srcId="{82555BAF-BBA9-412A-A033-99EBF14C3696}" destId="{015C06BC-0090-44CD-89A2-6E1B651CC680}" srcOrd="0" destOrd="0" parTransId="{09CE619B-30F7-4716-97CB-A0900A803BE2}" sibTransId="{261349D0-7637-4981-B5C2-92DAFC64ED2D}"/>
    <dgm:cxn modelId="{3AD2DBB1-B980-4830-B89F-8A40D8005A1E}" type="presOf" srcId="{E9FB7F0A-7F21-4A5C-B6C8-BB2606D673E4}" destId="{D71E1604-41E5-4D9B-8EC8-B24FEB3DE535}" srcOrd="0" destOrd="0" presId="urn:microsoft.com/office/officeart/2005/8/layout/vList5"/>
    <dgm:cxn modelId="{7D3066B2-018C-4D49-8851-4266BBE05011}" type="presOf" srcId="{8C7E16C2-ABAF-4F59-9A1A-7E16A55EE818}" destId="{890BCE62-2DEB-48AA-8D42-1EC2500D7442}" srcOrd="0" destOrd="1" presId="urn:microsoft.com/office/officeart/2005/8/layout/vList5"/>
    <dgm:cxn modelId="{EB5929B3-0941-4515-9C7E-C675259CF819}" srcId="{5F96FFAF-823B-497D-95FE-8E4C933A6E61}" destId="{82555BAF-BBA9-412A-A033-99EBF14C3696}" srcOrd="2" destOrd="0" parTransId="{2738DB4E-1970-417C-986A-772FDE72C17C}" sibTransId="{747A087A-20EA-4B1E-9603-CFFB32062DAB}"/>
    <dgm:cxn modelId="{42F413C3-32D6-4BEF-B7E4-D4CFFD51001B}" srcId="{075C9125-247F-4739-A171-B11F6E9C2600}" destId="{BDB166FF-1833-48C6-8AC8-9399E71C6A77}" srcOrd="1" destOrd="0" parTransId="{522F5FD6-F15F-46AB-AD71-6617DB7A31A5}" sibTransId="{143AD3DC-CB0C-45BA-AC66-DD3238DD1C15}"/>
    <dgm:cxn modelId="{F1D309D0-ADC0-40B9-97BD-DE1B51D86F51}" srcId="{5F96FFAF-823B-497D-95FE-8E4C933A6E61}" destId="{9B9D2BB2-D90C-4F05-AC9C-BDF61A8B20A3}" srcOrd="3" destOrd="0" parTransId="{CF1AFC6A-8EEC-4977-9EDB-377A5703E6FD}" sibTransId="{FA329BB8-1D87-42AF-BC25-9CB065C1D7E3}"/>
    <dgm:cxn modelId="{6B155FD2-CAF3-413F-BDAE-FA0A6F2D16D6}" type="presOf" srcId="{191D09C0-995C-4C12-BC29-8B9ACE386E8A}" destId="{F511A3E0-910B-4A04-BCB0-9A48EC6D73FE}" srcOrd="0" destOrd="0" presId="urn:microsoft.com/office/officeart/2005/8/layout/vList5"/>
    <dgm:cxn modelId="{6D71DAD9-67F5-49E3-BF35-BABB24465C2B}" type="presOf" srcId="{9B9D2BB2-D90C-4F05-AC9C-BDF61A8B20A3}" destId="{2606C6D3-B722-4522-97AB-8AE903791532}" srcOrd="0" destOrd="0" presId="urn:microsoft.com/office/officeart/2005/8/layout/vList5"/>
    <dgm:cxn modelId="{A6E395E1-E0DC-4AF1-B575-B2E9EBF82EA9}" srcId="{9B9D2BB2-D90C-4F05-AC9C-BDF61A8B20A3}" destId="{F9169CB7-43D2-41F2-B868-118B9C0F18C7}" srcOrd="1" destOrd="0" parTransId="{82E07597-DBAA-4AA3-8DCF-3FE7139A842B}" sibTransId="{E7504B65-502D-4208-A7A7-0D9090E821EE}"/>
    <dgm:cxn modelId="{7FB438F9-430B-48EB-AF0E-266E31666411}" srcId="{9B9D2BB2-D90C-4F05-AC9C-BDF61A8B20A3}" destId="{EEC7C869-DB01-452F-90D6-8127C3D936AC}" srcOrd="0" destOrd="0" parTransId="{8FC6F161-6222-439D-B50B-9683AD3E2247}" sibTransId="{D4FE4622-6564-4863-AF06-0D9497ED6FB4}"/>
    <dgm:cxn modelId="{27EA91FD-9AE2-4BD9-BBE6-EA691B314500}" srcId="{9AC9672B-E754-46E9-A884-B70BB1665DEA}" destId="{5700431A-9439-4A40-9BC5-7ED4DA0DE639}" srcOrd="1" destOrd="0" parTransId="{522DA1CF-7E00-4A41-9921-16A7E8B61155}" sibTransId="{F7AA0882-427B-44CF-8CD9-520A7964C190}"/>
    <dgm:cxn modelId="{4AB0E8EC-088F-4F4F-9264-B296AEED901C}" type="presParOf" srcId="{5A903493-4AC5-4465-9CA6-D19FE6F7F63C}" destId="{BECB3F2B-BF26-4D43-98F8-EC3369451A15}" srcOrd="0" destOrd="0" presId="urn:microsoft.com/office/officeart/2005/8/layout/vList5"/>
    <dgm:cxn modelId="{BAB36150-9973-4C38-AC2F-CCEBC7457EA1}" type="presParOf" srcId="{BECB3F2B-BF26-4D43-98F8-EC3369451A15}" destId="{E2B362A0-F547-4E3C-9691-479E9DB339F9}" srcOrd="0" destOrd="0" presId="urn:microsoft.com/office/officeart/2005/8/layout/vList5"/>
    <dgm:cxn modelId="{1BF699E9-409A-4651-AE19-14149380ABC9}" type="presParOf" srcId="{BECB3F2B-BF26-4D43-98F8-EC3369451A15}" destId="{F511A3E0-910B-4A04-BCB0-9A48EC6D73FE}" srcOrd="1" destOrd="0" presId="urn:microsoft.com/office/officeart/2005/8/layout/vList5"/>
    <dgm:cxn modelId="{DBB2FBA6-3D00-400E-9217-EBAB16C783CA}" type="presParOf" srcId="{5A903493-4AC5-4465-9CA6-D19FE6F7F63C}" destId="{A761C32C-BBEF-4D95-8A49-99D3D34E87E6}" srcOrd="1" destOrd="0" presId="urn:microsoft.com/office/officeart/2005/8/layout/vList5"/>
    <dgm:cxn modelId="{716710C2-795E-4E51-8E51-5203CB40E8B6}" type="presParOf" srcId="{5A903493-4AC5-4465-9CA6-D19FE6F7F63C}" destId="{080C98F3-C853-469E-843E-0E95E2A792AF}" srcOrd="2" destOrd="0" presId="urn:microsoft.com/office/officeart/2005/8/layout/vList5"/>
    <dgm:cxn modelId="{B5C29292-BA8F-4477-AFCE-214669A0F529}" type="presParOf" srcId="{080C98F3-C853-469E-843E-0E95E2A792AF}" destId="{79A82A40-B10B-4C2E-9938-02A7A4528A02}" srcOrd="0" destOrd="0" presId="urn:microsoft.com/office/officeart/2005/8/layout/vList5"/>
    <dgm:cxn modelId="{FECA2AC7-0FF2-48D3-849F-D82F1880D791}" type="presParOf" srcId="{080C98F3-C853-469E-843E-0E95E2A792AF}" destId="{D71E1604-41E5-4D9B-8EC8-B24FEB3DE535}" srcOrd="1" destOrd="0" presId="urn:microsoft.com/office/officeart/2005/8/layout/vList5"/>
    <dgm:cxn modelId="{0CF2820D-823A-4FF4-AD0E-A3EBBB13FEE3}" type="presParOf" srcId="{5A903493-4AC5-4465-9CA6-D19FE6F7F63C}" destId="{EDB63EC3-F08F-4934-BCE8-5E1F92EDD87D}" srcOrd="3" destOrd="0" presId="urn:microsoft.com/office/officeart/2005/8/layout/vList5"/>
    <dgm:cxn modelId="{C1D7ACD9-FCA1-458B-B6AD-8CDFA01024D5}" type="presParOf" srcId="{5A903493-4AC5-4465-9CA6-D19FE6F7F63C}" destId="{FB8826E6-9ADE-42DE-AFDE-97298C6FBD8D}" srcOrd="4" destOrd="0" presId="urn:microsoft.com/office/officeart/2005/8/layout/vList5"/>
    <dgm:cxn modelId="{43A7A800-2CAF-4F7C-8AD0-5655DE7E0FA8}" type="presParOf" srcId="{FB8826E6-9ADE-42DE-AFDE-97298C6FBD8D}" destId="{41FB556E-F57A-46F4-8DAF-F796B67D0739}" srcOrd="0" destOrd="0" presId="urn:microsoft.com/office/officeart/2005/8/layout/vList5"/>
    <dgm:cxn modelId="{DE7E6390-AADC-41FE-BF2E-97D89E1E85B3}" type="presParOf" srcId="{FB8826E6-9ADE-42DE-AFDE-97298C6FBD8D}" destId="{890BCE62-2DEB-48AA-8D42-1EC2500D7442}" srcOrd="1" destOrd="0" presId="urn:microsoft.com/office/officeart/2005/8/layout/vList5"/>
    <dgm:cxn modelId="{743DDC9D-E9FB-4098-A4B7-27987DEE31FB}" type="presParOf" srcId="{5A903493-4AC5-4465-9CA6-D19FE6F7F63C}" destId="{0CDA8FB8-6037-43E3-936A-4F76ED96EF53}" srcOrd="5" destOrd="0" presId="urn:microsoft.com/office/officeart/2005/8/layout/vList5"/>
    <dgm:cxn modelId="{C27AC01E-9FC9-4560-9C7A-B86FFAFD372E}" type="presParOf" srcId="{5A903493-4AC5-4465-9CA6-D19FE6F7F63C}" destId="{7971DA25-404A-4035-AB8F-EDF1A94950A1}" srcOrd="6" destOrd="0" presId="urn:microsoft.com/office/officeart/2005/8/layout/vList5"/>
    <dgm:cxn modelId="{505DF1B8-EF2F-4AB2-A8E4-C56197616E76}" type="presParOf" srcId="{7971DA25-404A-4035-AB8F-EDF1A94950A1}" destId="{2606C6D3-B722-4522-97AB-8AE903791532}" srcOrd="0" destOrd="0" presId="urn:microsoft.com/office/officeart/2005/8/layout/vList5"/>
    <dgm:cxn modelId="{9473C3A0-E004-4DC4-9814-305DC8186FD3}" type="presParOf" srcId="{7971DA25-404A-4035-AB8F-EDF1A94950A1}" destId="{2867ECAE-C28C-44E9-ACD3-4572219B564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21C626-4736-46AF-82CD-B82C4BD9C726}">
      <dsp:nvSpPr>
        <dsp:cNvPr id="0" name=""/>
        <dsp:cNvSpPr/>
      </dsp:nvSpPr>
      <dsp:spPr>
        <a:xfrm>
          <a:off x="962" y="54797"/>
          <a:ext cx="3153909" cy="3153909"/>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tr-TR" sz="1700" kern="1200" dirty="0"/>
            <a:t>Su kalitesinin en belirgin ölçütlerinden biri de </a:t>
          </a:r>
          <a:r>
            <a:rPr lang="tr-TR" sz="1700" b="1" i="1" u="sng" kern="1200" dirty="0"/>
            <a:t>Nitrat</a:t>
          </a:r>
          <a:r>
            <a:rPr lang="tr-TR" sz="1700" kern="1200" dirty="0"/>
            <a:t> konsantrasyonundaki artışa bağlı kirlenmedir</a:t>
          </a:r>
          <a:endParaRPr lang="en-US" sz="1700" kern="1200" dirty="0"/>
        </a:p>
      </dsp:txBody>
      <dsp:txXfrm>
        <a:off x="462841" y="516676"/>
        <a:ext cx="2230151" cy="2230151"/>
      </dsp:txXfrm>
    </dsp:sp>
    <dsp:sp modelId="{DB042D0C-9A2C-48C6-966B-4F8899ED8238}">
      <dsp:nvSpPr>
        <dsp:cNvPr id="0" name=""/>
        <dsp:cNvSpPr/>
      </dsp:nvSpPr>
      <dsp:spPr>
        <a:xfrm rot="5400000">
          <a:off x="3415070" y="1213858"/>
          <a:ext cx="1103868" cy="835786"/>
        </a:xfrm>
        <a:prstGeom prst="triangl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55B54E3-44B0-4BA0-8E7D-0E0CB1138C23}">
      <dsp:nvSpPr>
        <dsp:cNvPr id="0" name=""/>
        <dsp:cNvSpPr/>
      </dsp:nvSpPr>
      <dsp:spPr>
        <a:xfrm>
          <a:off x="4731827" y="54797"/>
          <a:ext cx="3153909" cy="3153909"/>
        </a:xfrm>
        <a:prstGeom prst="ellips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tr-TR" sz="1700" kern="1200"/>
            <a:t>Tarım alanlarında en yüksek kirletici faktörü </a:t>
          </a:r>
          <a:r>
            <a:rPr lang="tr-TR" sz="1700" b="1" i="1" u="sng" kern="1200"/>
            <a:t>aşırı ve plansız azotlu gübre </a:t>
          </a:r>
          <a:r>
            <a:rPr lang="tr-TR" sz="1700" kern="1200"/>
            <a:t>uygulamalarından ve </a:t>
          </a:r>
          <a:r>
            <a:rPr lang="tr-TR" sz="1700" b="1" i="1" u="sng" kern="1200"/>
            <a:t>kontrolsüz yürütülen hayvancılık faaliyetlerinden </a:t>
          </a:r>
          <a:r>
            <a:rPr lang="tr-TR" sz="1700" kern="1200"/>
            <a:t>ileri gelmektedir</a:t>
          </a:r>
          <a:endParaRPr lang="en-US" sz="1700" kern="1200"/>
        </a:p>
      </dsp:txBody>
      <dsp:txXfrm>
        <a:off x="5193706" y="516676"/>
        <a:ext cx="2230151" cy="223015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5218305" y="-2128858"/>
          <a:ext cx="838551"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Beyan esası (sulama sistemi kontrolü)</a:t>
          </a:r>
        </a:p>
      </dsp:txBody>
      <dsp:txXfrm rot="-5400000">
        <a:off x="2984602" y="145780"/>
        <a:ext cx="5265023" cy="756681"/>
      </dsp:txXfrm>
    </dsp:sp>
    <dsp:sp modelId="{E2B362A0-F547-4E3C-9691-479E9DB339F9}">
      <dsp:nvSpPr>
        <dsp:cNvPr id="0" name=""/>
        <dsp:cNvSpPr/>
      </dsp:nvSpPr>
      <dsp:spPr>
        <a:xfrm>
          <a:off x="0" y="26"/>
          <a:ext cx="2984601" cy="104818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T.2.1.7 Yüksek oranda yağış alan veya sulama yapılan topraklarda, azotu nitrat formunda içeren gübreler, yıkanma riski yüksek olduğundan bölünerek uygulanmalıdır</a:t>
          </a:r>
        </a:p>
      </dsp:txBody>
      <dsp:txXfrm>
        <a:off x="51168" y="51194"/>
        <a:ext cx="2882265" cy="945853"/>
      </dsp:txXfrm>
    </dsp:sp>
    <dsp:sp modelId="{D71E1604-41E5-4D9B-8EC8-B24FEB3DE535}">
      <dsp:nvSpPr>
        <dsp:cNvPr id="0" name=""/>
        <dsp:cNvSpPr/>
      </dsp:nvSpPr>
      <dsp:spPr>
        <a:xfrm rot="5400000">
          <a:off x="5218305" y="-1028259"/>
          <a:ext cx="838551"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Beyan esası(sulama sistemi kontrolü)</a:t>
          </a:r>
        </a:p>
      </dsp:txBody>
      <dsp:txXfrm rot="-5400000">
        <a:off x="2984602" y="1246379"/>
        <a:ext cx="5265023" cy="756681"/>
      </dsp:txXfrm>
    </dsp:sp>
    <dsp:sp modelId="{79A82A40-B10B-4C2E-9938-02A7A4528A02}">
      <dsp:nvSpPr>
        <dsp:cNvPr id="0" name=""/>
        <dsp:cNvSpPr/>
      </dsp:nvSpPr>
      <dsp:spPr>
        <a:xfrm>
          <a:off x="0" y="1100624"/>
          <a:ext cx="2984601" cy="104818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T.2.1.8 Azotlu gübreler yetiştirme dönemi boyunca uygun miktarlarda bölünerek uygulanmalıdır</a:t>
          </a:r>
        </a:p>
      </dsp:txBody>
      <dsp:txXfrm>
        <a:off x="51168" y="1151792"/>
        <a:ext cx="2882265" cy="94585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4844624" y="-1661734"/>
          <a:ext cx="1585912"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Tampon bölge kalınlığı</a:t>
          </a:r>
        </a:p>
      </dsp:txBody>
      <dsp:txXfrm rot="-5400000">
        <a:off x="2984601" y="275707"/>
        <a:ext cx="5228540" cy="1431076"/>
      </dsp:txXfrm>
    </dsp:sp>
    <dsp:sp modelId="{E2B362A0-F547-4E3C-9691-479E9DB339F9}">
      <dsp:nvSpPr>
        <dsp:cNvPr id="0" name=""/>
        <dsp:cNvSpPr/>
      </dsp:nvSpPr>
      <dsp:spPr>
        <a:xfrm>
          <a:off x="0" y="49"/>
          <a:ext cx="2984601" cy="19823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T.2.4.1 Akarsular, su yatakları gibi su kaynakları boyunca uzanan arazilerde engebeli bir yüzey oluşturularak veya şerit halinde bitkili bir arazi parçası bırakılarak gübrelerin su ile yıkanıp su kaynaklarına ulaşması engellenmelidir</a:t>
          </a:r>
        </a:p>
      </dsp:txBody>
      <dsp:txXfrm>
        <a:off x="96772" y="96821"/>
        <a:ext cx="2791057" cy="1788846"/>
      </dsp:txXfrm>
    </dsp:sp>
    <dsp:sp modelId="{D71E1604-41E5-4D9B-8EC8-B24FEB3DE535}">
      <dsp:nvSpPr>
        <dsp:cNvPr id="0" name=""/>
        <dsp:cNvSpPr/>
      </dsp:nvSpPr>
      <dsp:spPr>
        <a:xfrm rot="5400000">
          <a:off x="4844624" y="419775"/>
          <a:ext cx="1585912"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Tampon bölge kalınlığı</a:t>
          </a:r>
        </a:p>
      </dsp:txBody>
      <dsp:txXfrm rot="-5400000">
        <a:off x="2984601" y="2357216"/>
        <a:ext cx="5228540" cy="1431076"/>
      </dsp:txXfrm>
    </dsp:sp>
    <dsp:sp modelId="{79A82A40-B10B-4C2E-9938-02A7A4528A02}">
      <dsp:nvSpPr>
        <dsp:cNvPr id="0" name=""/>
        <dsp:cNvSpPr/>
      </dsp:nvSpPr>
      <dsp:spPr>
        <a:xfrm>
          <a:off x="0" y="2081559"/>
          <a:ext cx="2984601" cy="19823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T.2.4.2 Her çeşit gübre uygulaması için, eğimi %12’den az ve %12’den fazla olan arazilerde, gübre uygulama alanı ile su kaynakları arasında bırakılması gereken mesafelere uyulmalıdır</a:t>
          </a:r>
        </a:p>
      </dsp:txBody>
      <dsp:txXfrm>
        <a:off x="96772" y="2178331"/>
        <a:ext cx="2791057" cy="178884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5113705" y="-1996151"/>
          <a:ext cx="1047750"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Toprak kesitinde gübre dağılımı</a:t>
          </a:r>
        </a:p>
        <a:p>
          <a:pPr marL="228600" lvl="1" indent="-228600" algn="l" defTabSz="889000">
            <a:lnSpc>
              <a:spcPct val="90000"/>
            </a:lnSpc>
            <a:spcBef>
              <a:spcPct val="0"/>
            </a:spcBef>
            <a:spcAft>
              <a:spcPct val="15000"/>
            </a:spcAft>
            <a:buChar char="•"/>
          </a:pPr>
          <a:r>
            <a:rPr lang="tr-TR" sz="2000" kern="1200" dirty="0"/>
            <a:t>Toprak yüzeyinde gübre hareketi</a:t>
          </a:r>
        </a:p>
      </dsp:txBody>
      <dsp:txXfrm rot="-5400000">
        <a:off x="2984602" y="184099"/>
        <a:ext cx="5254811" cy="945456"/>
      </dsp:txXfrm>
    </dsp:sp>
    <dsp:sp modelId="{E2B362A0-F547-4E3C-9691-479E9DB339F9}">
      <dsp:nvSpPr>
        <dsp:cNvPr id="0" name=""/>
        <dsp:cNvSpPr/>
      </dsp:nvSpPr>
      <dsp:spPr>
        <a:xfrm>
          <a:off x="0" y="1984"/>
          <a:ext cx="2984601"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T.2.5.1 Eğimi %12’yi geçen tarım arazilerine hayvan gübresi uygulandığında uygulamadan sonra 12 saat içerisinde, eğim %12 den az ise 24 saat içerisinde toprakla karıştırılmalıdır</a:t>
          </a:r>
        </a:p>
      </dsp:txBody>
      <dsp:txXfrm>
        <a:off x="63934" y="65918"/>
        <a:ext cx="2856733" cy="1181819"/>
      </dsp:txXfrm>
    </dsp:sp>
    <dsp:sp modelId="{D71E1604-41E5-4D9B-8EC8-B24FEB3DE535}">
      <dsp:nvSpPr>
        <dsp:cNvPr id="0" name=""/>
        <dsp:cNvSpPr/>
      </dsp:nvSpPr>
      <dsp:spPr>
        <a:xfrm rot="5400000">
          <a:off x="5113705" y="-620979"/>
          <a:ext cx="1047750"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Toprak kesitinde gübre dağılımı</a:t>
          </a:r>
        </a:p>
        <a:p>
          <a:pPr marL="228600" lvl="1" indent="-228600" algn="l" defTabSz="889000">
            <a:lnSpc>
              <a:spcPct val="90000"/>
            </a:lnSpc>
            <a:spcBef>
              <a:spcPct val="0"/>
            </a:spcBef>
            <a:spcAft>
              <a:spcPct val="15000"/>
            </a:spcAft>
            <a:buChar char="•"/>
          </a:pPr>
          <a:r>
            <a:rPr lang="tr-TR" sz="2000" kern="1200" dirty="0"/>
            <a:t>Toprak yüzeyinde gübre hareketi</a:t>
          </a:r>
        </a:p>
      </dsp:txBody>
      <dsp:txXfrm rot="-5400000">
        <a:off x="2984602" y="1559271"/>
        <a:ext cx="5254811" cy="945456"/>
      </dsp:txXfrm>
    </dsp:sp>
    <dsp:sp modelId="{79A82A40-B10B-4C2E-9938-02A7A4528A02}">
      <dsp:nvSpPr>
        <dsp:cNvPr id="0" name=""/>
        <dsp:cNvSpPr/>
      </dsp:nvSpPr>
      <dsp:spPr>
        <a:xfrm>
          <a:off x="0" y="1377156"/>
          <a:ext cx="2984601"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T.2.5.2 Eğimi %12’yi geçen tarım arazilerine hayvan gübresi uygulandığında uygulamadan sonra 12 saat içerisinde, eğim %12 den az ise 24 saat içerisinde toprakla karıştırılmalıdır</a:t>
          </a:r>
        </a:p>
      </dsp:txBody>
      <dsp:txXfrm>
        <a:off x="63934" y="1441090"/>
        <a:ext cx="2856733" cy="1181819"/>
      </dsp:txXfrm>
    </dsp:sp>
    <dsp:sp modelId="{890BCE62-2DEB-48AA-8D42-1EC2500D7442}">
      <dsp:nvSpPr>
        <dsp:cNvPr id="0" name=""/>
        <dsp:cNvSpPr/>
      </dsp:nvSpPr>
      <dsp:spPr>
        <a:xfrm rot="5400000">
          <a:off x="5113705" y="754192"/>
          <a:ext cx="1047750"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Toprak kesitinde sızma </a:t>
          </a:r>
        </a:p>
        <a:p>
          <a:pPr marL="228600" lvl="1" indent="-228600" algn="l" defTabSz="889000">
            <a:lnSpc>
              <a:spcPct val="90000"/>
            </a:lnSpc>
            <a:spcBef>
              <a:spcPct val="0"/>
            </a:spcBef>
            <a:spcAft>
              <a:spcPct val="15000"/>
            </a:spcAft>
            <a:buChar char="•"/>
          </a:pPr>
          <a:r>
            <a:rPr lang="tr-TR" sz="2000" kern="1200" dirty="0"/>
            <a:t>Toprak yüzeyinde yayılma</a:t>
          </a:r>
        </a:p>
      </dsp:txBody>
      <dsp:txXfrm rot="-5400000">
        <a:off x="2984602" y="2934443"/>
        <a:ext cx="5254811" cy="945456"/>
      </dsp:txXfrm>
    </dsp:sp>
    <dsp:sp modelId="{41FB556E-F57A-46F4-8DAF-F796B67D0739}">
      <dsp:nvSpPr>
        <dsp:cNvPr id="0" name=""/>
        <dsp:cNvSpPr/>
      </dsp:nvSpPr>
      <dsp:spPr>
        <a:xfrm>
          <a:off x="0" y="2752328"/>
          <a:ext cx="2984601"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T.2.5.3 Sıvı hayvan gübresi uygulanacaksa 6 saat içinde toprağa karıştırılmalı veya direkt toprak altına verilmelidir. Sıvı hayvan gübresi, eğimi %12’den fazla olan alanlara uygulanmamalıdır</a:t>
          </a:r>
        </a:p>
      </dsp:txBody>
      <dsp:txXfrm>
        <a:off x="63934" y="2816262"/>
        <a:ext cx="2856733" cy="118181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64F545-F2E1-4FCF-A54A-722F48FF4726}">
      <dsp:nvSpPr>
        <dsp:cNvPr id="0" name=""/>
        <dsp:cNvSpPr/>
      </dsp:nvSpPr>
      <dsp:spPr>
        <a:xfrm>
          <a:off x="1138766" y="0"/>
          <a:ext cx="1138766" cy="861195"/>
        </a:xfrm>
        <a:prstGeom prst="trapezoid">
          <a:avLst>
            <a:gd name="adj" fmla="val 661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tr-TR" sz="2800" kern="1200" dirty="0"/>
        </a:p>
        <a:p>
          <a:pPr marL="0" lvl="0" indent="0" algn="ctr" defTabSz="1244600">
            <a:lnSpc>
              <a:spcPct val="90000"/>
            </a:lnSpc>
            <a:spcBef>
              <a:spcPct val="0"/>
            </a:spcBef>
            <a:spcAft>
              <a:spcPct val="35000"/>
            </a:spcAft>
            <a:buNone/>
          </a:pPr>
          <a:r>
            <a:rPr lang="tr-TR" sz="2800" kern="1200" dirty="0"/>
            <a:t>Çiftlik</a:t>
          </a:r>
        </a:p>
      </dsp:txBody>
      <dsp:txXfrm>
        <a:off x="1138766" y="0"/>
        <a:ext cx="1138766" cy="861195"/>
      </dsp:txXfrm>
    </dsp:sp>
    <dsp:sp modelId="{0980A262-590C-48C2-BAFB-90C5F2F0D1FF}">
      <dsp:nvSpPr>
        <dsp:cNvPr id="0" name=""/>
        <dsp:cNvSpPr/>
      </dsp:nvSpPr>
      <dsp:spPr>
        <a:xfrm>
          <a:off x="569383" y="861195"/>
          <a:ext cx="2277533" cy="861195"/>
        </a:xfrm>
        <a:prstGeom prst="trapezoid">
          <a:avLst>
            <a:gd name="adj" fmla="val 661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tr-TR" sz="3600" kern="1200" dirty="0"/>
            <a:t>Mikro Havza</a:t>
          </a:r>
        </a:p>
      </dsp:txBody>
      <dsp:txXfrm>
        <a:off x="967951" y="861195"/>
        <a:ext cx="1480396" cy="861195"/>
      </dsp:txXfrm>
    </dsp:sp>
    <dsp:sp modelId="{81CF29EC-4E67-49D3-960A-06A4E3F0FAC7}">
      <dsp:nvSpPr>
        <dsp:cNvPr id="0" name=""/>
        <dsp:cNvSpPr/>
      </dsp:nvSpPr>
      <dsp:spPr>
        <a:xfrm>
          <a:off x="0" y="1722391"/>
          <a:ext cx="3416300" cy="861195"/>
        </a:xfrm>
        <a:prstGeom prst="trapezoid">
          <a:avLst>
            <a:gd name="adj" fmla="val 661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2933700">
            <a:lnSpc>
              <a:spcPct val="90000"/>
            </a:lnSpc>
            <a:spcBef>
              <a:spcPct val="0"/>
            </a:spcBef>
            <a:spcAft>
              <a:spcPct val="35000"/>
            </a:spcAft>
            <a:buNone/>
          </a:pPr>
          <a:r>
            <a:rPr lang="tr-TR" sz="6600" kern="1200" dirty="0"/>
            <a:t>Havza</a:t>
          </a:r>
        </a:p>
      </dsp:txBody>
      <dsp:txXfrm>
        <a:off x="597852" y="1722391"/>
        <a:ext cx="2220595" cy="8611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0EC97C-C4A5-454D-893F-034BFC79BD21}">
      <dsp:nvSpPr>
        <dsp:cNvPr id="0" name=""/>
        <dsp:cNvSpPr/>
      </dsp:nvSpPr>
      <dsp:spPr>
        <a:xfrm>
          <a:off x="0" y="19599"/>
          <a:ext cx="60960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dirty="0"/>
            <a:t>NHB olarak ilan edilen bölgelerde eylem planları ve tedbirlerin uygulanıp uygulanmadığını belirlemek</a:t>
          </a:r>
        </a:p>
      </dsp:txBody>
      <dsp:txXfrm>
        <a:off x="59399" y="78998"/>
        <a:ext cx="5977202" cy="1098002"/>
      </dsp:txXfrm>
    </dsp:sp>
    <dsp:sp modelId="{306BD9A6-E288-4B37-8283-9998748CED47}">
      <dsp:nvSpPr>
        <dsp:cNvPr id="0" name=""/>
        <dsp:cNvSpPr/>
      </dsp:nvSpPr>
      <dsp:spPr>
        <a:xfrm>
          <a:off x="0" y="1423600"/>
          <a:ext cx="60960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dirty="0"/>
            <a:t>Eylem planları ve tedbirlerin uygulanma derecesini ve başarısını belirlemek</a:t>
          </a:r>
        </a:p>
      </dsp:txBody>
      <dsp:txXfrm>
        <a:off x="59399" y="1482999"/>
        <a:ext cx="5977202" cy="1098002"/>
      </dsp:txXfrm>
    </dsp:sp>
    <dsp:sp modelId="{BD961C84-1456-4C06-8673-1EE2098EF6BE}">
      <dsp:nvSpPr>
        <dsp:cNvPr id="0" name=""/>
        <dsp:cNvSpPr/>
      </dsp:nvSpPr>
      <dsp:spPr>
        <a:xfrm>
          <a:off x="0" y="2827600"/>
          <a:ext cx="60960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dirty="0"/>
            <a:t>Eylem Planları ve tedbirlerin etkinliğini belirlemek </a:t>
          </a:r>
        </a:p>
      </dsp:txBody>
      <dsp:txXfrm>
        <a:off x="59399" y="2886999"/>
        <a:ext cx="5977202" cy="109800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04D3E-DB53-40C6-86FB-2662D5689693}">
      <dsp:nvSpPr>
        <dsp:cNvPr id="0" name=""/>
        <dsp:cNvSpPr/>
      </dsp:nvSpPr>
      <dsp:spPr>
        <a:xfrm>
          <a:off x="2999" y="322900"/>
          <a:ext cx="1064651" cy="1064651"/>
        </a:xfrm>
        <a:prstGeom prst="ellipse">
          <a:avLst/>
        </a:prstGeom>
        <a:solidFill>
          <a:schemeClr val="accent1">
            <a:hueOff val="0"/>
            <a:satOff val="0"/>
            <a:lumOff val="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tr-TR" sz="1200" b="1" kern="1200" dirty="0"/>
            <a:t>ÖLÇÜLEN DEĞERLER</a:t>
          </a:r>
        </a:p>
        <a:p>
          <a:pPr marL="114300" lvl="1" indent="-114300" algn="ctr" defTabSz="533400">
            <a:lnSpc>
              <a:spcPct val="90000"/>
            </a:lnSpc>
            <a:spcBef>
              <a:spcPct val="0"/>
            </a:spcBef>
            <a:spcAft>
              <a:spcPct val="15000"/>
            </a:spcAft>
            <a:buChar char="•"/>
          </a:pPr>
          <a:r>
            <a:rPr lang="tr-TR" sz="1200" b="1" kern="1200" dirty="0"/>
            <a:t>Numerik</a:t>
          </a:r>
        </a:p>
      </dsp:txBody>
      <dsp:txXfrm>
        <a:off x="158914" y="478815"/>
        <a:ext cx="752821" cy="752821"/>
      </dsp:txXfrm>
    </dsp:sp>
    <dsp:sp modelId="{7B30A58C-5C66-4649-A4AE-D55FDBA3E1E9}">
      <dsp:nvSpPr>
        <dsp:cNvPr id="0" name=""/>
        <dsp:cNvSpPr/>
      </dsp:nvSpPr>
      <dsp:spPr>
        <a:xfrm>
          <a:off x="226575" y="1474002"/>
          <a:ext cx="617497" cy="61749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tr-TR" sz="1000" kern="1200"/>
        </a:p>
      </dsp:txBody>
      <dsp:txXfrm>
        <a:off x="308424" y="1710133"/>
        <a:ext cx="453799" cy="145235"/>
      </dsp:txXfrm>
    </dsp:sp>
    <dsp:sp modelId="{71A796C2-CE61-47D3-B321-F286ECAFCB05}">
      <dsp:nvSpPr>
        <dsp:cNvPr id="0" name=""/>
        <dsp:cNvSpPr/>
      </dsp:nvSpPr>
      <dsp:spPr>
        <a:xfrm>
          <a:off x="2999" y="2177949"/>
          <a:ext cx="1064651" cy="1064651"/>
        </a:xfrm>
        <a:prstGeom prst="ellipse">
          <a:avLst/>
        </a:prstGeom>
        <a:solidFill>
          <a:schemeClr val="accent1">
            <a:hueOff val="0"/>
            <a:satOff val="0"/>
            <a:lumOff val="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tr-TR" sz="1200" b="1" kern="1200" dirty="0"/>
            <a:t>GÖZLENEN</a:t>
          </a:r>
          <a:br>
            <a:rPr lang="tr-TR" sz="1200" b="1" kern="1200" dirty="0"/>
          </a:br>
          <a:endParaRPr lang="tr-TR" sz="1200" b="1" kern="1200" dirty="0"/>
        </a:p>
        <a:p>
          <a:pPr marL="114300" lvl="1" indent="-114300" algn="ctr" defTabSz="533400">
            <a:lnSpc>
              <a:spcPct val="90000"/>
            </a:lnSpc>
            <a:spcBef>
              <a:spcPct val="0"/>
            </a:spcBef>
            <a:spcAft>
              <a:spcPct val="15000"/>
            </a:spcAft>
            <a:buChar char="•"/>
          </a:pPr>
          <a:r>
            <a:rPr lang="tr-TR" sz="1200" b="1" kern="1200" dirty="0" err="1"/>
            <a:t>Metinsel</a:t>
          </a:r>
          <a:endParaRPr lang="tr-TR" sz="1200" b="1" kern="1200" dirty="0"/>
        </a:p>
        <a:p>
          <a:pPr marL="114300" lvl="1" indent="-114300" algn="ctr" defTabSz="533400">
            <a:lnSpc>
              <a:spcPct val="90000"/>
            </a:lnSpc>
            <a:spcBef>
              <a:spcPct val="0"/>
            </a:spcBef>
            <a:spcAft>
              <a:spcPct val="15000"/>
            </a:spcAft>
            <a:buChar char="•"/>
          </a:pPr>
          <a:r>
            <a:rPr lang="tr-TR" sz="1200" b="1" kern="1200" dirty="0"/>
            <a:t>Numerik</a:t>
          </a:r>
        </a:p>
      </dsp:txBody>
      <dsp:txXfrm>
        <a:off x="158914" y="2333864"/>
        <a:ext cx="752821" cy="752821"/>
      </dsp:txXfrm>
    </dsp:sp>
    <dsp:sp modelId="{B762940A-6E0D-4AAC-83EF-D03CF9CFDE8C}">
      <dsp:nvSpPr>
        <dsp:cNvPr id="0" name=""/>
        <dsp:cNvSpPr/>
      </dsp:nvSpPr>
      <dsp:spPr>
        <a:xfrm>
          <a:off x="1227348" y="1584725"/>
          <a:ext cx="338559" cy="3960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tr-TR" sz="1700" kern="1200"/>
        </a:p>
      </dsp:txBody>
      <dsp:txXfrm>
        <a:off x="1227348" y="1663935"/>
        <a:ext cx="236991" cy="237630"/>
      </dsp:txXfrm>
    </dsp:sp>
    <dsp:sp modelId="{B3055F47-61C6-482A-898A-21F68D1C1F3C}">
      <dsp:nvSpPr>
        <dsp:cNvPr id="0" name=""/>
        <dsp:cNvSpPr/>
      </dsp:nvSpPr>
      <dsp:spPr>
        <a:xfrm>
          <a:off x="1706441" y="718099"/>
          <a:ext cx="2129303" cy="2129303"/>
        </a:xfrm>
        <a:prstGeom prst="ellipse">
          <a:avLst/>
        </a:prstGeom>
        <a:solidFill>
          <a:schemeClr val="accent1">
            <a:hueOff val="0"/>
            <a:satOff val="0"/>
            <a:lumOff val="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tr-TR" sz="3000" kern="1200" dirty="0"/>
            <a:t>CIBIS</a:t>
          </a:r>
        </a:p>
        <a:p>
          <a:pPr marL="0" lvl="0" indent="0" algn="ctr" defTabSz="1333500">
            <a:lnSpc>
              <a:spcPct val="90000"/>
            </a:lnSpc>
            <a:spcBef>
              <a:spcPct val="0"/>
            </a:spcBef>
            <a:spcAft>
              <a:spcPct val="35000"/>
            </a:spcAft>
            <a:buNone/>
          </a:pPr>
          <a:r>
            <a:rPr lang="tr-TR" sz="3000" kern="1200" dirty="0"/>
            <a:t>Veri kayıtları</a:t>
          </a:r>
        </a:p>
      </dsp:txBody>
      <dsp:txXfrm>
        <a:off x="2018270" y="1029928"/>
        <a:ext cx="1505645" cy="150564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4870234" y="-1692859"/>
          <a:ext cx="1534691"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Tarla içi dren ve hendeklerde nitrat</a:t>
          </a:r>
        </a:p>
        <a:p>
          <a:pPr marL="228600" lvl="1" indent="-228600" algn="l" defTabSz="889000">
            <a:lnSpc>
              <a:spcPct val="90000"/>
            </a:lnSpc>
            <a:spcBef>
              <a:spcPct val="0"/>
            </a:spcBef>
            <a:spcAft>
              <a:spcPct val="15000"/>
            </a:spcAft>
            <a:buChar char="•"/>
          </a:pPr>
          <a:r>
            <a:rPr lang="tr-TR" sz="2000" kern="1200" dirty="0"/>
            <a:t>Tarla çıkış kanallarında nitrat</a:t>
          </a:r>
        </a:p>
        <a:p>
          <a:pPr marL="228600" lvl="1" indent="-228600" algn="l" defTabSz="889000">
            <a:lnSpc>
              <a:spcPct val="90000"/>
            </a:lnSpc>
            <a:spcBef>
              <a:spcPct val="0"/>
            </a:spcBef>
            <a:spcAft>
              <a:spcPct val="15000"/>
            </a:spcAft>
            <a:buChar char="•"/>
          </a:pPr>
          <a:r>
            <a:rPr lang="tr-TR" sz="2000" kern="1200" dirty="0"/>
            <a:t>Drenaj kanallarında nitrat</a:t>
          </a:r>
        </a:p>
        <a:p>
          <a:pPr marL="228600" lvl="1" indent="-228600" algn="l" defTabSz="889000">
            <a:lnSpc>
              <a:spcPct val="90000"/>
            </a:lnSpc>
            <a:spcBef>
              <a:spcPct val="0"/>
            </a:spcBef>
            <a:spcAft>
              <a:spcPct val="15000"/>
            </a:spcAft>
            <a:buChar char="•"/>
          </a:pPr>
          <a:r>
            <a:rPr lang="tr-TR" sz="2000" kern="1200" dirty="0"/>
            <a:t>Çiftlik deşarjında nitrat</a:t>
          </a:r>
        </a:p>
        <a:p>
          <a:pPr marL="228600" lvl="1" indent="-228600" algn="l" defTabSz="889000">
            <a:lnSpc>
              <a:spcPct val="90000"/>
            </a:lnSpc>
            <a:spcBef>
              <a:spcPct val="0"/>
            </a:spcBef>
            <a:spcAft>
              <a:spcPct val="15000"/>
            </a:spcAft>
            <a:buChar char="•"/>
          </a:pPr>
          <a:r>
            <a:rPr lang="tr-TR" sz="2000" kern="1200" dirty="0"/>
            <a:t>İşletme kuyularında nitrat ölçümü</a:t>
          </a:r>
        </a:p>
      </dsp:txBody>
      <dsp:txXfrm rot="-5400000">
        <a:off x="2984601" y="267691"/>
        <a:ext cx="5231041" cy="1384857"/>
      </dsp:txXfrm>
    </dsp:sp>
    <dsp:sp modelId="{E2B362A0-F547-4E3C-9691-479E9DB339F9}">
      <dsp:nvSpPr>
        <dsp:cNvPr id="0" name=""/>
        <dsp:cNvSpPr/>
      </dsp:nvSpPr>
      <dsp:spPr>
        <a:xfrm>
          <a:off x="0" y="937"/>
          <a:ext cx="2984601" cy="191836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360363" lvl="0" indent="-360363" algn="l" defTabSz="889000">
            <a:lnSpc>
              <a:spcPct val="90000"/>
            </a:lnSpc>
            <a:spcBef>
              <a:spcPct val="0"/>
            </a:spcBef>
            <a:spcAft>
              <a:spcPct val="35000"/>
            </a:spcAft>
            <a:buNone/>
          </a:pPr>
          <a:r>
            <a:rPr lang="tr-TR" sz="2000" kern="1200" dirty="0"/>
            <a:t>İzleme Çiftliklerinde Uygun Örnek Yerleri</a:t>
          </a:r>
          <a:endParaRPr lang="tr-TR" sz="2000" b="0" kern="1200" dirty="0"/>
        </a:p>
      </dsp:txBody>
      <dsp:txXfrm>
        <a:off x="93647" y="94584"/>
        <a:ext cx="2797307" cy="1731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EEF798-0A8D-4728-8957-84E2E2F4E350}">
      <dsp:nvSpPr>
        <dsp:cNvPr id="0" name=""/>
        <dsp:cNvSpPr/>
      </dsp:nvSpPr>
      <dsp:spPr>
        <a:xfrm>
          <a:off x="0" y="0"/>
          <a:ext cx="7886700" cy="0"/>
        </a:xfrm>
        <a:prstGeom prst="lin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D74FB0-4D2F-4485-B0E8-BB11115B879B}">
      <dsp:nvSpPr>
        <dsp:cNvPr id="0" name=""/>
        <dsp:cNvSpPr/>
      </dsp:nvSpPr>
      <dsp:spPr>
        <a:xfrm>
          <a:off x="0" y="0"/>
          <a:ext cx="7886700" cy="783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None/>
          </a:pPr>
          <a:r>
            <a:rPr lang="en-US" sz="1300" kern="1200" dirty="0" err="1">
              <a:latin typeface="Times New Roman" panose="02020603050405020304" pitchFamily="18" charset="0"/>
              <a:cs typeface="Times New Roman" panose="02020603050405020304" pitchFamily="18" charset="0"/>
            </a:rPr>
            <a:t>Ülkemizde</a:t>
          </a:r>
          <a:r>
            <a:rPr lang="en-US" sz="1300" kern="1200" dirty="0">
              <a:latin typeface="Times New Roman" panose="02020603050405020304" pitchFamily="18" charset="0"/>
              <a:cs typeface="Times New Roman" panose="02020603050405020304" pitchFamily="18" charset="0"/>
            </a:rPr>
            <a:t> de </a:t>
          </a:r>
          <a:r>
            <a:rPr lang="en-US" sz="1300" kern="1200" dirty="0" err="1">
              <a:latin typeface="Times New Roman" panose="02020603050405020304" pitchFamily="18" charset="0"/>
              <a:cs typeface="Times New Roman" panose="02020603050405020304" pitchFamily="18" charset="0"/>
            </a:rPr>
            <a:t>tüm</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dünyada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olduğu</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gibi</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tarım</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alanlarında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bilinçsiz</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azotlu</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gübre</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kullanımına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bağlı</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çevre</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kirliliği</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ve</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sağlık</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sorunları</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araştırmalara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konu</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olmaktadır</a:t>
          </a:r>
          <a:r>
            <a:rPr lang="en-US" sz="1300" kern="1200" dirty="0">
              <a:latin typeface="Times New Roman" panose="02020603050405020304" pitchFamily="18" charset="0"/>
              <a:cs typeface="Times New Roman" panose="02020603050405020304" pitchFamily="18" charset="0"/>
            </a:rPr>
            <a:t>. </a:t>
          </a:r>
        </a:p>
      </dsp:txBody>
      <dsp:txXfrm>
        <a:off x="0" y="0"/>
        <a:ext cx="7886700" cy="783168"/>
      </dsp:txXfrm>
    </dsp:sp>
    <dsp:sp modelId="{D47AC0CF-30B6-4748-ACCA-85864E0B909D}">
      <dsp:nvSpPr>
        <dsp:cNvPr id="0" name=""/>
        <dsp:cNvSpPr/>
      </dsp:nvSpPr>
      <dsp:spPr>
        <a:xfrm>
          <a:off x="0" y="783168"/>
          <a:ext cx="7886700" cy="0"/>
        </a:xfrm>
        <a:prstGeom prst="lin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9BC98E-1CBB-4046-A4C1-07290D1C03C7}">
      <dsp:nvSpPr>
        <dsp:cNvPr id="0" name=""/>
        <dsp:cNvSpPr/>
      </dsp:nvSpPr>
      <dsp:spPr>
        <a:xfrm>
          <a:off x="0" y="783168"/>
          <a:ext cx="7886700" cy="783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None/>
          </a:pPr>
          <a:r>
            <a:rPr lang="en-US" sz="1300" kern="1200" dirty="0">
              <a:latin typeface="Times New Roman" panose="02020603050405020304" pitchFamily="18" charset="0"/>
              <a:cs typeface="Times New Roman" panose="02020603050405020304" pitchFamily="18" charset="0"/>
            </a:rPr>
            <a:t>Bu </a:t>
          </a:r>
          <a:r>
            <a:rPr lang="en-US" sz="1300" kern="1200" dirty="0" err="1">
              <a:latin typeface="Times New Roman" panose="02020603050405020304" pitchFamily="18" charset="0"/>
              <a:cs typeface="Times New Roman" panose="02020603050405020304" pitchFamily="18" charset="0"/>
            </a:rPr>
            <a:t>araştırmalarda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azotlu</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gübre</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formlarının</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toprak</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içerisinden</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yer</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altı</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suyuna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yıkanması</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sonucu</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meydana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gelen</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ve</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en</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fazla</a:t>
          </a:r>
          <a:r>
            <a:rPr lang="en-US" sz="1300" kern="1200" dirty="0">
              <a:latin typeface="Times New Roman" panose="02020603050405020304" pitchFamily="18" charset="0"/>
              <a:cs typeface="Times New Roman" panose="02020603050405020304" pitchFamily="18" charset="0"/>
            </a:rPr>
            <a:t> risk </a:t>
          </a:r>
          <a:r>
            <a:rPr lang="en-US" sz="1300" kern="1200" dirty="0" err="1">
              <a:latin typeface="Times New Roman" panose="02020603050405020304" pitchFamily="18" charset="0"/>
              <a:cs typeface="Times New Roman" panose="02020603050405020304" pitchFamily="18" charset="0"/>
            </a:rPr>
            <a:t>unsuruna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sahip</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olan</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kirlilik</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çeşitleri</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sularda</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nitrat</a:t>
          </a:r>
          <a:r>
            <a:rPr lang="en-US" sz="1300" kern="1200" dirty="0">
              <a:latin typeface="Times New Roman" panose="02020603050405020304" pitchFamily="18" charset="0"/>
              <a:cs typeface="Times New Roman" panose="02020603050405020304" pitchFamily="18" charset="0"/>
            </a:rPr>
            <a:t> </a:t>
          </a:r>
          <a:r>
            <a:rPr lang="en-US" sz="1300" kern="1200" dirty="0" err="1">
              <a:latin typeface="Times New Roman" panose="02020603050405020304" pitchFamily="18" charset="0"/>
              <a:cs typeface="Times New Roman" panose="02020603050405020304" pitchFamily="18" charset="0"/>
            </a:rPr>
            <a:t>kirliliğidir</a:t>
          </a:r>
          <a:r>
            <a:rPr lang="en-US" sz="1300" kern="1200" dirty="0"/>
            <a:t>.</a:t>
          </a:r>
        </a:p>
      </dsp:txBody>
      <dsp:txXfrm>
        <a:off x="0" y="783168"/>
        <a:ext cx="7886700" cy="783168"/>
      </dsp:txXfrm>
    </dsp:sp>
    <dsp:sp modelId="{D893125D-714E-4BC6-A88F-22F600FA73CA}">
      <dsp:nvSpPr>
        <dsp:cNvPr id="0" name=""/>
        <dsp:cNvSpPr/>
      </dsp:nvSpPr>
      <dsp:spPr>
        <a:xfrm>
          <a:off x="0" y="1566336"/>
          <a:ext cx="7886700" cy="0"/>
        </a:xfrm>
        <a:prstGeom prst="lin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ECC553-354C-4022-96C6-38C6D69C0E46}">
      <dsp:nvSpPr>
        <dsp:cNvPr id="0" name=""/>
        <dsp:cNvSpPr/>
      </dsp:nvSpPr>
      <dsp:spPr>
        <a:xfrm>
          <a:off x="0" y="1566336"/>
          <a:ext cx="7886700" cy="783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None/>
          </a:pPr>
          <a:r>
            <a:rPr lang="en-US" sz="1300" kern="1200">
              <a:latin typeface="Times New Roman" panose="02020603050405020304" pitchFamily="18" charset="0"/>
              <a:cs typeface="Times New Roman" panose="02020603050405020304" pitchFamily="18" charset="0"/>
            </a:rPr>
            <a:t>Azotlu gübrelerinde hem maliyeti hem de çevresel faktörler açısından bilimsel esaslara dayanarak kontrollü bir şekilde uygulanması gerekmektedir</a:t>
          </a:r>
          <a:r>
            <a:rPr lang="en-US" sz="1300" kern="1200"/>
            <a:t>.</a:t>
          </a:r>
        </a:p>
      </dsp:txBody>
      <dsp:txXfrm>
        <a:off x="0" y="1566336"/>
        <a:ext cx="7886700" cy="783168"/>
      </dsp:txXfrm>
    </dsp:sp>
    <dsp:sp modelId="{0ED0F821-EC10-4AF8-A120-131C357ECA7F}">
      <dsp:nvSpPr>
        <dsp:cNvPr id="0" name=""/>
        <dsp:cNvSpPr/>
      </dsp:nvSpPr>
      <dsp:spPr>
        <a:xfrm>
          <a:off x="0" y="2349504"/>
          <a:ext cx="7886700" cy="0"/>
        </a:xfrm>
        <a:prstGeom prst="lin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338360-FB27-48AC-98D7-BC4A2B8F64B7}">
      <dsp:nvSpPr>
        <dsp:cNvPr id="0" name=""/>
        <dsp:cNvSpPr/>
      </dsp:nvSpPr>
      <dsp:spPr>
        <a:xfrm>
          <a:off x="0" y="2349504"/>
          <a:ext cx="7886700" cy="783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just" defTabSz="577850">
            <a:lnSpc>
              <a:spcPct val="90000"/>
            </a:lnSpc>
            <a:spcBef>
              <a:spcPct val="0"/>
            </a:spcBef>
            <a:spcAft>
              <a:spcPct val="35000"/>
            </a:spcAft>
            <a:buNone/>
          </a:pPr>
          <a:r>
            <a:rPr lang="en-US" sz="1300" b="1" kern="1200">
              <a:latin typeface="Times New Roman" panose="02020603050405020304" pitchFamily="18" charset="0"/>
              <a:cs typeface="Times New Roman" panose="02020603050405020304" pitchFamily="18" charset="0"/>
            </a:rPr>
            <a:t>Nitekim toprağa uygulanan azotlu gübrelerin en iyi şartlarda ancak % 50’sinin bitkiler tarafından kullanılabildiği, %2-20’sinin buharlaşma yoluyla kaybedildiği, % 15-25’inin killi toprakta bulunan organik bileşikler ile birleştiği ve geri kalan % 2-10’luk kısmının yüzey ve yer altı sularına karıştığı belirtilmiştir </a:t>
          </a:r>
          <a:r>
            <a:rPr lang="en-US" sz="1300" kern="1200">
              <a:latin typeface="Times New Roman" panose="02020603050405020304" pitchFamily="18" charset="0"/>
              <a:cs typeface="Times New Roman" panose="02020603050405020304" pitchFamily="18" charset="0"/>
            </a:rPr>
            <a:t>(Dedeo</a:t>
          </a:r>
          <a:r>
            <a:rPr lang="tr-TR" sz="1300" kern="1200">
              <a:latin typeface="Times New Roman" panose="02020603050405020304" pitchFamily="18" charset="0"/>
              <a:cs typeface="Times New Roman" panose="02020603050405020304" pitchFamily="18" charset="0"/>
            </a:rPr>
            <a:t>ğ</a:t>
          </a:r>
          <a:r>
            <a:rPr lang="en-US" sz="1300" kern="1200">
              <a:latin typeface="Times New Roman" panose="02020603050405020304" pitchFamily="18" charset="0"/>
              <a:cs typeface="Times New Roman" panose="02020603050405020304" pitchFamily="18" charset="0"/>
            </a:rPr>
            <a:t>lu ve </a:t>
          </a:r>
          <a:r>
            <a:rPr lang="tr-TR" sz="1300" kern="1200">
              <a:latin typeface="Times New Roman" panose="02020603050405020304" pitchFamily="18" charset="0"/>
              <a:cs typeface="Times New Roman" panose="02020603050405020304" pitchFamily="18" charset="0"/>
            </a:rPr>
            <a:t>Başayiğit</a:t>
          </a:r>
          <a:r>
            <a:rPr lang="en-US" sz="1300" kern="1200">
              <a:latin typeface="Times New Roman" panose="02020603050405020304" pitchFamily="18" charset="0"/>
              <a:cs typeface="Times New Roman" panose="02020603050405020304" pitchFamily="18" charset="0"/>
            </a:rPr>
            <a:t>., 2018).</a:t>
          </a:r>
        </a:p>
      </dsp:txBody>
      <dsp:txXfrm>
        <a:off x="0" y="2349504"/>
        <a:ext cx="7886700" cy="7831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FBBBE2-68A9-4FE7-8722-A00DC5318369}">
      <dsp:nvSpPr>
        <dsp:cNvPr id="0" name=""/>
        <dsp:cNvSpPr/>
      </dsp:nvSpPr>
      <dsp:spPr>
        <a:xfrm>
          <a:off x="2396" y="412137"/>
          <a:ext cx="1900932" cy="1140559"/>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İklim</a:t>
          </a:r>
          <a:endParaRPr lang="en-US" sz="1800" kern="1200" dirty="0"/>
        </a:p>
      </dsp:txBody>
      <dsp:txXfrm>
        <a:off x="2396" y="412137"/>
        <a:ext cx="1900932" cy="1140559"/>
      </dsp:txXfrm>
    </dsp:sp>
    <dsp:sp modelId="{00036DE7-BCEF-4062-A6FC-8832E6FE5291}">
      <dsp:nvSpPr>
        <dsp:cNvPr id="0" name=""/>
        <dsp:cNvSpPr/>
      </dsp:nvSpPr>
      <dsp:spPr>
        <a:xfrm>
          <a:off x="2093421" y="412137"/>
          <a:ext cx="1900932" cy="1140559"/>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Toprak</a:t>
          </a:r>
          <a:endParaRPr lang="en-US" sz="1800" kern="1200" dirty="0"/>
        </a:p>
      </dsp:txBody>
      <dsp:txXfrm>
        <a:off x="2093421" y="412137"/>
        <a:ext cx="1900932" cy="1140559"/>
      </dsp:txXfrm>
    </dsp:sp>
    <dsp:sp modelId="{4AED10C9-B9B8-4B4A-8B03-71CECA9B3F4D}">
      <dsp:nvSpPr>
        <dsp:cNvPr id="0" name=""/>
        <dsp:cNvSpPr/>
      </dsp:nvSpPr>
      <dsp:spPr>
        <a:xfrm>
          <a:off x="4184446" y="412137"/>
          <a:ext cx="1900932" cy="1140559"/>
        </a:xfrm>
        <a:prstGeom prst="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Topografya</a:t>
          </a:r>
          <a:endParaRPr lang="en-US" sz="1800" kern="1200" dirty="0"/>
        </a:p>
      </dsp:txBody>
      <dsp:txXfrm>
        <a:off x="4184446" y="412137"/>
        <a:ext cx="1900932" cy="1140559"/>
      </dsp:txXfrm>
    </dsp:sp>
    <dsp:sp modelId="{17DBA57D-1FE5-431A-89BD-28413609DB05}">
      <dsp:nvSpPr>
        <dsp:cNvPr id="0" name=""/>
        <dsp:cNvSpPr/>
      </dsp:nvSpPr>
      <dsp:spPr>
        <a:xfrm>
          <a:off x="6275471" y="412137"/>
          <a:ext cx="1900932" cy="1140559"/>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Jeoloji</a:t>
          </a:r>
          <a:endParaRPr lang="en-US" sz="1800" kern="1200" dirty="0"/>
        </a:p>
      </dsp:txBody>
      <dsp:txXfrm>
        <a:off x="6275471" y="412137"/>
        <a:ext cx="1900932" cy="1140559"/>
      </dsp:txXfrm>
    </dsp:sp>
    <dsp:sp modelId="{26C553F9-9D13-471B-8FCD-F17CE4F6117E}">
      <dsp:nvSpPr>
        <dsp:cNvPr id="0" name=""/>
        <dsp:cNvSpPr/>
      </dsp:nvSpPr>
      <dsp:spPr>
        <a:xfrm>
          <a:off x="2396" y="1742790"/>
          <a:ext cx="1900932" cy="1140559"/>
        </a:xfrm>
        <a:prstGeom prst="rect">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Hidroloji </a:t>
          </a:r>
        </a:p>
        <a:p>
          <a:pPr marL="0" lvl="0" indent="0" algn="ctr" defTabSz="800100">
            <a:lnSpc>
              <a:spcPct val="90000"/>
            </a:lnSpc>
            <a:spcBef>
              <a:spcPct val="0"/>
            </a:spcBef>
            <a:spcAft>
              <a:spcPct val="35000"/>
            </a:spcAft>
            <a:buNone/>
          </a:pPr>
          <a:r>
            <a:rPr lang="tr-TR" sz="1800" kern="1200" dirty="0"/>
            <a:t>ve</a:t>
          </a:r>
        </a:p>
        <a:p>
          <a:pPr marL="0" lvl="0" indent="0" algn="ctr" defTabSz="800100">
            <a:lnSpc>
              <a:spcPct val="90000"/>
            </a:lnSpc>
            <a:spcBef>
              <a:spcPct val="0"/>
            </a:spcBef>
            <a:spcAft>
              <a:spcPct val="35000"/>
            </a:spcAft>
            <a:buNone/>
          </a:pPr>
          <a:r>
            <a:rPr lang="tr-TR" sz="1800" kern="1200" dirty="0"/>
            <a:t>Hidrojeoloji</a:t>
          </a:r>
          <a:endParaRPr lang="en-US" sz="1800" kern="1200" dirty="0"/>
        </a:p>
      </dsp:txBody>
      <dsp:txXfrm>
        <a:off x="2396" y="1742790"/>
        <a:ext cx="1900932" cy="1140559"/>
      </dsp:txXfrm>
    </dsp:sp>
    <dsp:sp modelId="{6574F283-7C4E-424E-A4D7-A844E41AD319}">
      <dsp:nvSpPr>
        <dsp:cNvPr id="0" name=""/>
        <dsp:cNvSpPr/>
      </dsp:nvSpPr>
      <dsp:spPr>
        <a:xfrm>
          <a:off x="2093421" y="1742790"/>
          <a:ext cx="1900932" cy="1140559"/>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Bitki deseni</a:t>
          </a:r>
          <a:endParaRPr lang="en-US" sz="1800" kern="1200" dirty="0"/>
        </a:p>
      </dsp:txBody>
      <dsp:txXfrm>
        <a:off x="2093421" y="1742790"/>
        <a:ext cx="1900932" cy="1140559"/>
      </dsp:txXfrm>
    </dsp:sp>
    <dsp:sp modelId="{FC2678B8-724F-418E-94BE-539E2D636784}">
      <dsp:nvSpPr>
        <dsp:cNvPr id="0" name=""/>
        <dsp:cNvSpPr/>
      </dsp:nvSpPr>
      <dsp:spPr>
        <a:xfrm>
          <a:off x="4184446" y="1742790"/>
          <a:ext cx="1900932" cy="1140559"/>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Gübreleme</a:t>
          </a:r>
          <a:endParaRPr lang="en-US" sz="1800" kern="1200" dirty="0"/>
        </a:p>
      </dsp:txBody>
      <dsp:txXfrm>
        <a:off x="4184446" y="1742790"/>
        <a:ext cx="1900932" cy="1140559"/>
      </dsp:txXfrm>
    </dsp:sp>
    <dsp:sp modelId="{C8C60B46-6A03-48FD-AA7C-713518558A11}">
      <dsp:nvSpPr>
        <dsp:cNvPr id="0" name=""/>
        <dsp:cNvSpPr/>
      </dsp:nvSpPr>
      <dsp:spPr>
        <a:xfrm>
          <a:off x="6275471" y="1742790"/>
          <a:ext cx="1900932" cy="1140559"/>
        </a:xfrm>
        <a:prstGeom prst="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Hayvancılık</a:t>
          </a:r>
          <a:endParaRPr lang="en-US" sz="1800" kern="1200" dirty="0"/>
        </a:p>
      </dsp:txBody>
      <dsp:txXfrm>
        <a:off x="6275471" y="1742790"/>
        <a:ext cx="1900932" cy="11405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3D569B-AFC7-4B71-85B8-D0436582003A}">
      <dsp:nvSpPr>
        <dsp:cNvPr id="0" name=""/>
        <dsp:cNvSpPr/>
      </dsp:nvSpPr>
      <dsp:spPr>
        <a:xfrm>
          <a:off x="1788062" y="872"/>
          <a:ext cx="1441125" cy="1441125"/>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7CCEE0-1D03-4AC4-B2BB-C2AEEF27F4E7}">
      <dsp:nvSpPr>
        <dsp:cNvPr id="0" name=""/>
        <dsp:cNvSpPr/>
      </dsp:nvSpPr>
      <dsp:spPr>
        <a:xfrm>
          <a:off x="2095187" y="307997"/>
          <a:ext cx="826875" cy="826875"/>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EA741B-4E89-491C-8B99-844EDA9FF269}">
      <dsp:nvSpPr>
        <dsp:cNvPr id="0" name=""/>
        <dsp:cNvSpPr/>
      </dsp:nvSpPr>
      <dsp:spPr>
        <a:xfrm>
          <a:off x="1327375" y="1890872"/>
          <a:ext cx="2362500" cy="13520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tr-TR" sz="1800" kern="1200" dirty="0"/>
            <a:t>Nitrat Eylem Planları havza bazlı olarak </a:t>
          </a:r>
          <a:r>
            <a:rPr lang="tr-TR" sz="1800" b="1" i="1" u="sng" kern="1200" dirty="0"/>
            <a:t>İyi Tarım Uygulamaları Kodu </a:t>
          </a:r>
          <a:r>
            <a:rPr lang="tr-TR" sz="1800" kern="1200" dirty="0"/>
            <a:t>çerçevesinde hazırlanmıştır.</a:t>
          </a:r>
          <a:endParaRPr lang="en-US" sz="1800" kern="1200" dirty="0"/>
        </a:p>
      </dsp:txBody>
      <dsp:txXfrm>
        <a:off x="1327375" y="1890872"/>
        <a:ext cx="2362500" cy="1352090"/>
      </dsp:txXfrm>
    </dsp:sp>
    <dsp:sp modelId="{3914EABA-C336-485A-A6D4-D09EF0AC39ED}">
      <dsp:nvSpPr>
        <dsp:cNvPr id="0" name=""/>
        <dsp:cNvSpPr/>
      </dsp:nvSpPr>
      <dsp:spPr>
        <a:xfrm>
          <a:off x="5082651" y="872"/>
          <a:ext cx="1441125" cy="144112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DB0362-2B14-4350-896A-626F2DA34B46}">
      <dsp:nvSpPr>
        <dsp:cNvPr id="0" name=""/>
        <dsp:cNvSpPr/>
      </dsp:nvSpPr>
      <dsp:spPr>
        <a:xfrm>
          <a:off x="5389776" y="307997"/>
          <a:ext cx="826875" cy="82687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50EA56-F114-464E-850B-2AF21DFD612A}">
      <dsp:nvSpPr>
        <dsp:cNvPr id="0" name=""/>
        <dsp:cNvSpPr/>
      </dsp:nvSpPr>
      <dsp:spPr>
        <a:xfrm>
          <a:off x="4103312" y="1890872"/>
          <a:ext cx="3399802" cy="13520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tr-TR" sz="1800" kern="1200" dirty="0"/>
            <a:t>Suların tarımsal faaliyetlerden kaynaklanan nitrat kirliliğine karşı korunması amacıyla çiftçiler tarafından alınması gereken tedbirler İyi Tarım Uygulamaları Kodu Tebliği (2016/46)’</a:t>
          </a:r>
          <a:r>
            <a:rPr lang="tr-TR" sz="1800" kern="1200" dirty="0" err="1"/>
            <a:t>nde</a:t>
          </a:r>
          <a:r>
            <a:rPr lang="tr-TR" sz="1800" kern="1200" dirty="0"/>
            <a:t> açıklanmıştır.</a:t>
          </a:r>
          <a:endParaRPr lang="en-US" sz="1800" kern="1200" dirty="0"/>
        </a:p>
      </dsp:txBody>
      <dsp:txXfrm>
        <a:off x="4103312" y="1890872"/>
        <a:ext cx="3399802" cy="13520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4290F5-36A5-4684-9BAF-E1B428F36AAD}">
      <dsp:nvSpPr>
        <dsp:cNvPr id="0" name=""/>
        <dsp:cNvSpPr/>
      </dsp:nvSpPr>
      <dsp:spPr>
        <a:xfrm>
          <a:off x="0" y="506"/>
          <a:ext cx="5175384"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7B61CB-3DA1-46DF-94FF-875B484CBE3C}">
      <dsp:nvSpPr>
        <dsp:cNvPr id="0" name=""/>
        <dsp:cNvSpPr/>
      </dsp:nvSpPr>
      <dsp:spPr>
        <a:xfrm>
          <a:off x="0" y="506"/>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a:t>Arazi Yönetimi</a:t>
          </a:r>
          <a:endParaRPr lang="en-US" sz="2700" kern="1200"/>
        </a:p>
      </dsp:txBody>
      <dsp:txXfrm>
        <a:off x="0" y="506"/>
        <a:ext cx="5175384" cy="593013"/>
      </dsp:txXfrm>
    </dsp:sp>
    <dsp:sp modelId="{9667E758-9104-470E-99A0-F1CC9D6C5F38}">
      <dsp:nvSpPr>
        <dsp:cNvPr id="0" name=""/>
        <dsp:cNvSpPr/>
      </dsp:nvSpPr>
      <dsp:spPr>
        <a:xfrm>
          <a:off x="0" y="593520"/>
          <a:ext cx="5175384" cy="0"/>
        </a:xfrm>
        <a:prstGeom prst="line">
          <a:avLst/>
        </a:prstGeom>
        <a:solidFill>
          <a:schemeClr val="accent2">
            <a:hueOff val="780253"/>
            <a:satOff val="-973"/>
            <a:lumOff val="229"/>
            <a:alphaOff val="0"/>
          </a:schemeClr>
        </a:solidFill>
        <a:ln w="25400" cap="flat" cmpd="sng" algn="ctr">
          <a:solidFill>
            <a:schemeClr val="accent2">
              <a:hueOff val="780253"/>
              <a:satOff val="-973"/>
              <a:lumOff val="2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DE07F2-D791-4930-AABE-A8378D8D4F25}">
      <dsp:nvSpPr>
        <dsp:cNvPr id="0" name=""/>
        <dsp:cNvSpPr/>
      </dsp:nvSpPr>
      <dsp:spPr>
        <a:xfrm>
          <a:off x="0" y="593520"/>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a:t>Gübreleme</a:t>
          </a:r>
          <a:endParaRPr lang="en-US" sz="2700" kern="1200"/>
        </a:p>
      </dsp:txBody>
      <dsp:txXfrm>
        <a:off x="0" y="593520"/>
        <a:ext cx="5175384" cy="593013"/>
      </dsp:txXfrm>
    </dsp:sp>
    <dsp:sp modelId="{A448F9DA-6832-48CC-8BFE-6F4A8195E30D}">
      <dsp:nvSpPr>
        <dsp:cNvPr id="0" name=""/>
        <dsp:cNvSpPr/>
      </dsp:nvSpPr>
      <dsp:spPr>
        <a:xfrm>
          <a:off x="0" y="1186533"/>
          <a:ext cx="5175384" cy="0"/>
        </a:xfrm>
        <a:prstGeom prst="line">
          <a:avLst/>
        </a:prstGeom>
        <a:solidFill>
          <a:schemeClr val="accent2">
            <a:hueOff val="1560506"/>
            <a:satOff val="-1946"/>
            <a:lumOff val="458"/>
            <a:alphaOff val="0"/>
          </a:schemeClr>
        </a:solidFill>
        <a:ln w="25400" cap="flat" cmpd="sng" algn="ctr">
          <a:solidFill>
            <a:schemeClr val="accent2">
              <a:hueOff val="1560506"/>
              <a:satOff val="-1946"/>
              <a:lumOff val="45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EA8F0E-88AA-4B06-A686-94E2742D9EBD}">
      <dsp:nvSpPr>
        <dsp:cNvPr id="0" name=""/>
        <dsp:cNvSpPr/>
      </dsp:nvSpPr>
      <dsp:spPr>
        <a:xfrm>
          <a:off x="0" y="1186533"/>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a:t>Sulama</a:t>
          </a:r>
          <a:endParaRPr lang="en-US" sz="2700" kern="1200"/>
        </a:p>
      </dsp:txBody>
      <dsp:txXfrm>
        <a:off x="0" y="1186533"/>
        <a:ext cx="5175384" cy="593013"/>
      </dsp:txXfrm>
    </dsp:sp>
    <dsp:sp modelId="{18F0C6B0-CFD0-4403-A554-B1751FDA3147}">
      <dsp:nvSpPr>
        <dsp:cNvPr id="0" name=""/>
        <dsp:cNvSpPr/>
      </dsp:nvSpPr>
      <dsp:spPr>
        <a:xfrm>
          <a:off x="0" y="1779546"/>
          <a:ext cx="5175384" cy="0"/>
        </a:xfrm>
        <a:prstGeom prst="line">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94520A-448F-4F3C-AA66-A4A6602ADD92}">
      <dsp:nvSpPr>
        <dsp:cNvPr id="0" name=""/>
        <dsp:cNvSpPr/>
      </dsp:nvSpPr>
      <dsp:spPr>
        <a:xfrm>
          <a:off x="0" y="1779546"/>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dirty="0">
              <a:solidFill>
                <a:schemeClr val="tx1"/>
              </a:solidFill>
            </a:rPr>
            <a:t>Bitki Koruma Ürünlerinin Kullanımı</a:t>
          </a:r>
          <a:endParaRPr lang="en-US" sz="2700" kern="1200" dirty="0">
            <a:solidFill>
              <a:schemeClr val="tx1"/>
            </a:solidFill>
          </a:endParaRPr>
        </a:p>
      </dsp:txBody>
      <dsp:txXfrm>
        <a:off x="0" y="1779546"/>
        <a:ext cx="5175384" cy="593013"/>
      </dsp:txXfrm>
    </dsp:sp>
    <dsp:sp modelId="{5CE7D098-15FF-4141-8591-1FF4D49ECF71}">
      <dsp:nvSpPr>
        <dsp:cNvPr id="0" name=""/>
        <dsp:cNvSpPr/>
      </dsp:nvSpPr>
      <dsp:spPr>
        <a:xfrm>
          <a:off x="0" y="2372559"/>
          <a:ext cx="5175384" cy="0"/>
        </a:xfrm>
        <a:prstGeom prst="line">
          <a:avLst/>
        </a:prstGeom>
        <a:solidFill>
          <a:schemeClr val="accent2">
            <a:hueOff val="3121013"/>
            <a:satOff val="-3893"/>
            <a:lumOff val="915"/>
            <a:alphaOff val="0"/>
          </a:schemeClr>
        </a:solidFill>
        <a:ln w="25400" cap="flat" cmpd="sng" algn="ctr">
          <a:solidFill>
            <a:schemeClr val="accent2">
              <a:hueOff val="3121013"/>
              <a:satOff val="-3893"/>
              <a:lumOff val="9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ED1873-494B-4F75-B96B-A0299CCE7CA2}">
      <dsp:nvSpPr>
        <dsp:cNvPr id="0" name=""/>
        <dsp:cNvSpPr/>
      </dsp:nvSpPr>
      <dsp:spPr>
        <a:xfrm>
          <a:off x="0" y="2372559"/>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dirty="0" err="1">
              <a:solidFill>
                <a:schemeClr val="tx1"/>
              </a:solidFill>
            </a:rPr>
            <a:t>Ötrofikasyon</a:t>
          </a:r>
          <a:endParaRPr lang="en-US" sz="2700" kern="1200" dirty="0">
            <a:solidFill>
              <a:schemeClr val="tx1"/>
            </a:solidFill>
          </a:endParaRPr>
        </a:p>
      </dsp:txBody>
      <dsp:txXfrm>
        <a:off x="0" y="2372559"/>
        <a:ext cx="5175384" cy="593013"/>
      </dsp:txXfrm>
    </dsp:sp>
    <dsp:sp modelId="{ED740D13-84DB-4C9C-9D0B-13BCE183B05D}">
      <dsp:nvSpPr>
        <dsp:cNvPr id="0" name=""/>
        <dsp:cNvSpPr/>
      </dsp:nvSpPr>
      <dsp:spPr>
        <a:xfrm>
          <a:off x="0" y="2965572"/>
          <a:ext cx="5175384" cy="0"/>
        </a:xfrm>
        <a:prstGeom prst="line">
          <a:avLst/>
        </a:prstGeom>
        <a:solidFill>
          <a:schemeClr val="accent2">
            <a:hueOff val="3901266"/>
            <a:satOff val="-4866"/>
            <a:lumOff val="1144"/>
            <a:alphaOff val="0"/>
          </a:schemeClr>
        </a:solidFill>
        <a:ln w="25400" cap="flat" cmpd="sng" algn="ctr">
          <a:solidFill>
            <a:schemeClr val="accent2">
              <a:hueOff val="3901266"/>
              <a:satOff val="-4866"/>
              <a:lumOff val="11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4A3832-833F-44EF-8046-EDEDF0829EB1}">
      <dsp:nvSpPr>
        <dsp:cNvPr id="0" name=""/>
        <dsp:cNvSpPr/>
      </dsp:nvSpPr>
      <dsp:spPr>
        <a:xfrm>
          <a:off x="0" y="2965572"/>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a:t>Kayıtların Tutulması</a:t>
          </a:r>
          <a:endParaRPr lang="en-US" sz="2700" kern="1200"/>
        </a:p>
      </dsp:txBody>
      <dsp:txXfrm>
        <a:off x="0" y="2965572"/>
        <a:ext cx="5175384" cy="593013"/>
      </dsp:txXfrm>
    </dsp:sp>
    <dsp:sp modelId="{0E4FFD36-FED6-4BBA-9B31-DC7D3FF14153}">
      <dsp:nvSpPr>
        <dsp:cNvPr id="0" name=""/>
        <dsp:cNvSpPr/>
      </dsp:nvSpPr>
      <dsp:spPr>
        <a:xfrm>
          <a:off x="0" y="3558585"/>
          <a:ext cx="5175384" cy="0"/>
        </a:xfrm>
        <a:prstGeom prst="line">
          <a:avLst/>
        </a:prstGeom>
        <a:solidFill>
          <a:schemeClr val="accent2">
            <a:hueOff val="4681519"/>
            <a:satOff val="-5839"/>
            <a:lumOff val="1373"/>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915EDD-C015-4D6A-A552-7257AFFE3D5B}">
      <dsp:nvSpPr>
        <dsp:cNvPr id="0" name=""/>
        <dsp:cNvSpPr/>
      </dsp:nvSpPr>
      <dsp:spPr>
        <a:xfrm>
          <a:off x="0" y="3558585"/>
          <a:ext cx="5175384" cy="593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tr-TR" sz="2700" kern="1200"/>
            <a:t>Genel Eylemler</a:t>
          </a:r>
          <a:endParaRPr lang="en-US" sz="2700" kern="1200"/>
        </a:p>
      </dsp:txBody>
      <dsp:txXfrm>
        <a:off x="0" y="3558585"/>
        <a:ext cx="5175384" cy="5930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9E8D59-05F8-43C1-AC32-8B547A6E8489}">
      <dsp:nvSpPr>
        <dsp:cNvPr id="0" name=""/>
        <dsp:cNvSpPr/>
      </dsp:nvSpPr>
      <dsp:spPr>
        <a:xfrm>
          <a:off x="0" y="240767"/>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Gübrelerin toprağa uygulanmasının uygun olmadığı dönemler</a:t>
          </a:r>
          <a:endParaRPr lang="en-US" sz="1100" kern="1200" dirty="0">
            <a:latin typeface="Times New Roman" panose="02020603050405020304" pitchFamily="18" charset="0"/>
            <a:cs typeface="Times New Roman" panose="02020603050405020304" pitchFamily="18" charset="0"/>
          </a:endParaRPr>
        </a:p>
      </dsp:txBody>
      <dsp:txXfrm>
        <a:off x="20419" y="261186"/>
        <a:ext cx="5600991" cy="377437"/>
      </dsp:txXfrm>
    </dsp:sp>
    <dsp:sp modelId="{767444D7-3028-4EA5-817D-9DCB80F254E2}">
      <dsp:nvSpPr>
        <dsp:cNvPr id="0" name=""/>
        <dsp:cNvSpPr/>
      </dsp:nvSpPr>
      <dsp:spPr>
        <a:xfrm>
          <a:off x="0" y="690722"/>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Eğimli arazilere gübre uygulama yöntem ve koşulları</a:t>
          </a:r>
          <a:endParaRPr lang="en-US" sz="1100" kern="1200" dirty="0">
            <a:latin typeface="Times New Roman" panose="02020603050405020304" pitchFamily="18" charset="0"/>
            <a:cs typeface="Times New Roman" panose="02020603050405020304" pitchFamily="18" charset="0"/>
          </a:endParaRPr>
        </a:p>
      </dsp:txBody>
      <dsp:txXfrm>
        <a:off x="20419" y="711141"/>
        <a:ext cx="5600991" cy="377437"/>
      </dsp:txXfrm>
    </dsp:sp>
    <dsp:sp modelId="{8AFCABBA-CBFC-499A-B290-73DCFFCEDA13}">
      <dsp:nvSpPr>
        <dsp:cNvPr id="0" name=""/>
        <dsp:cNvSpPr/>
      </dsp:nvSpPr>
      <dsp:spPr>
        <a:xfrm>
          <a:off x="0" y="1140677"/>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Suyla doymuş, sele maruz kalmış, donmuş veya karla kaplı toprağa gübre uygulama koşulları</a:t>
          </a:r>
          <a:endParaRPr lang="en-US" sz="1100" kern="1200" dirty="0">
            <a:latin typeface="Times New Roman" panose="02020603050405020304" pitchFamily="18" charset="0"/>
            <a:cs typeface="Times New Roman" panose="02020603050405020304" pitchFamily="18" charset="0"/>
          </a:endParaRPr>
        </a:p>
      </dsp:txBody>
      <dsp:txXfrm>
        <a:off x="20419" y="1161096"/>
        <a:ext cx="5600991" cy="377437"/>
      </dsp:txXfrm>
    </dsp:sp>
    <dsp:sp modelId="{F4B347D6-B57A-49ED-A96F-A73AA5CD7CB9}">
      <dsp:nvSpPr>
        <dsp:cNvPr id="0" name=""/>
        <dsp:cNvSpPr/>
      </dsp:nvSpPr>
      <dsp:spPr>
        <a:xfrm>
          <a:off x="0" y="1590632"/>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Su kaynaklarına yakın topraklara gübre uygulama koşulları</a:t>
          </a:r>
          <a:endParaRPr lang="en-US" sz="1100" kern="1200" dirty="0">
            <a:latin typeface="Times New Roman" panose="02020603050405020304" pitchFamily="18" charset="0"/>
            <a:cs typeface="Times New Roman" panose="02020603050405020304" pitchFamily="18" charset="0"/>
          </a:endParaRPr>
        </a:p>
      </dsp:txBody>
      <dsp:txXfrm>
        <a:off x="20419" y="1611051"/>
        <a:ext cx="5600991" cy="377437"/>
      </dsp:txXfrm>
    </dsp:sp>
    <dsp:sp modelId="{F008666C-BEAD-4EF5-BBDF-0A9B782F2A51}">
      <dsp:nvSpPr>
        <dsp:cNvPr id="0" name=""/>
        <dsp:cNvSpPr/>
      </dsp:nvSpPr>
      <dsp:spPr>
        <a:xfrm>
          <a:off x="0" y="2040587"/>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Hayvansal gübre depolarının niteliği ve kapasitesinin belirlenmesi</a:t>
          </a:r>
          <a:endParaRPr lang="en-US" sz="1100" kern="1200" dirty="0">
            <a:latin typeface="Times New Roman" panose="02020603050405020304" pitchFamily="18" charset="0"/>
            <a:cs typeface="Times New Roman" panose="02020603050405020304" pitchFamily="18" charset="0"/>
          </a:endParaRPr>
        </a:p>
      </dsp:txBody>
      <dsp:txXfrm>
        <a:off x="20419" y="2061006"/>
        <a:ext cx="5600991" cy="377437"/>
      </dsp:txXfrm>
    </dsp:sp>
    <dsp:sp modelId="{C8846182-1D3C-4D4A-83CD-C2D4518A9FB0}">
      <dsp:nvSpPr>
        <dsp:cNvPr id="0" name=""/>
        <dsp:cNvSpPr/>
      </dsp:nvSpPr>
      <dsp:spPr>
        <a:xfrm>
          <a:off x="0" y="2490542"/>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Kimyasal ve hayvansal gübrelerin doğru uygulama miktarlarının ve uygulama yöntemlerinin belirlenmesi</a:t>
          </a:r>
          <a:endParaRPr lang="en-US" sz="1100" kern="1200" dirty="0">
            <a:latin typeface="Times New Roman" panose="02020603050405020304" pitchFamily="18" charset="0"/>
            <a:cs typeface="Times New Roman" panose="02020603050405020304" pitchFamily="18" charset="0"/>
          </a:endParaRPr>
        </a:p>
      </dsp:txBody>
      <dsp:txXfrm>
        <a:off x="20419" y="2510961"/>
        <a:ext cx="5600991" cy="377437"/>
      </dsp:txXfrm>
    </dsp:sp>
    <dsp:sp modelId="{BB65A488-7B51-47E2-B444-134BC60086DC}">
      <dsp:nvSpPr>
        <dsp:cNvPr id="0" name=""/>
        <dsp:cNvSpPr/>
      </dsp:nvSpPr>
      <dsp:spPr>
        <a:xfrm>
          <a:off x="0" y="2940497"/>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Ekim nöbeti dikkate alınarak tarımsal alanların yönetimi</a:t>
          </a:r>
          <a:endParaRPr lang="en-US" sz="1100" kern="1200" dirty="0">
            <a:latin typeface="Times New Roman" panose="02020603050405020304" pitchFamily="18" charset="0"/>
            <a:cs typeface="Times New Roman" panose="02020603050405020304" pitchFamily="18" charset="0"/>
          </a:endParaRPr>
        </a:p>
      </dsp:txBody>
      <dsp:txXfrm>
        <a:off x="20419" y="2960916"/>
        <a:ext cx="5600991" cy="377437"/>
      </dsp:txXfrm>
    </dsp:sp>
    <dsp:sp modelId="{64B30BD5-483E-40E3-975D-B8512159C38C}">
      <dsp:nvSpPr>
        <dsp:cNvPr id="0" name=""/>
        <dsp:cNvSpPr/>
      </dsp:nvSpPr>
      <dsp:spPr>
        <a:xfrm>
          <a:off x="0" y="3390452"/>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Yağışlı dönemlerde nitratın topraktan yıkanarak su kirliliğine neden olmasını engelleyecek şekilde toprak yüzeyinde minimum miktarda bitki örtüsünün bulundurulması</a:t>
          </a:r>
          <a:endParaRPr lang="en-US" sz="1100" kern="1200" dirty="0">
            <a:latin typeface="Times New Roman" panose="02020603050405020304" pitchFamily="18" charset="0"/>
            <a:cs typeface="Times New Roman" panose="02020603050405020304" pitchFamily="18" charset="0"/>
          </a:endParaRPr>
        </a:p>
      </dsp:txBody>
      <dsp:txXfrm>
        <a:off x="20419" y="3410871"/>
        <a:ext cx="5600991" cy="377437"/>
      </dsp:txXfrm>
    </dsp:sp>
    <dsp:sp modelId="{BABECE68-1115-4C0F-9E77-2DB3CE636F79}">
      <dsp:nvSpPr>
        <dsp:cNvPr id="0" name=""/>
        <dsp:cNvSpPr/>
      </dsp:nvSpPr>
      <dsp:spPr>
        <a:xfrm>
          <a:off x="0" y="3840407"/>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Gübreleme planlarının tarımsal işletme düzeyinde yapılarak kullanılan gübre kayıtlarının tutulması</a:t>
          </a:r>
          <a:endParaRPr lang="en-US" sz="1100" kern="1200" dirty="0">
            <a:latin typeface="Times New Roman" panose="02020603050405020304" pitchFamily="18" charset="0"/>
            <a:cs typeface="Times New Roman" panose="02020603050405020304" pitchFamily="18" charset="0"/>
          </a:endParaRPr>
        </a:p>
      </dsp:txBody>
      <dsp:txXfrm>
        <a:off x="20419" y="3860826"/>
        <a:ext cx="5600991" cy="377437"/>
      </dsp:txXfrm>
    </dsp:sp>
    <dsp:sp modelId="{09A5CFF7-5BDC-497D-8454-91E749A4552F}">
      <dsp:nvSpPr>
        <dsp:cNvPr id="0" name=""/>
        <dsp:cNvSpPr/>
      </dsp:nvSpPr>
      <dsp:spPr>
        <a:xfrm>
          <a:off x="0" y="4290362"/>
          <a:ext cx="5641829" cy="41827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tr-TR" sz="1100" kern="1200" dirty="0">
              <a:latin typeface="Times New Roman" panose="02020603050405020304" pitchFamily="18" charset="0"/>
              <a:cs typeface="Times New Roman" panose="02020603050405020304" pitchFamily="18" charset="0"/>
            </a:rPr>
            <a:t>Uygun sulama sistemleri kullanılarak, yüzey akış ve sızma ile meydana gelebilecek su kirliliğinin önlenmesi</a:t>
          </a:r>
          <a:endParaRPr lang="en-US" sz="1100" kern="1200" dirty="0">
            <a:latin typeface="Times New Roman" panose="02020603050405020304" pitchFamily="18" charset="0"/>
            <a:cs typeface="Times New Roman" panose="02020603050405020304" pitchFamily="18" charset="0"/>
          </a:endParaRPr>
        </a:p>
      </dsp:txBody>
      <dsp:txXfrm>
        <a:off x="20419" y="4310781"/>
        <a:ext cx="5600991" cy="3774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3CA9B9-75B3-49AF-8453-E6D1D0A1428B}">
      <dsp:nvSpPr>
        <dsp:cNvPr id="0" name=""/>
        <dsp:cNvSpPr/>
      </dsp:nvSpPr>
      <dsp:spPr>
        <a:xfrm>
          <a:off x="58" y="851"/>
          <a:ext cx="2854504" cy="518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tr-TR" sz="2000" kern="1200" dirty="0"/>
            <a:t>Gözlemler</a:t>
          </a:r>
        </a:p>
      </dsp:txBody>
      <dsp:txXfrm>
        <a:off x="58" y="851"/>
        <a:ext cx="2854504" cy="518400"/>
      </dsp:txXfrm>
    </dsp:sp>
    <dsp:sp modelId="{78584649-5B32-4CCF-8CB6-CDAACC810675}">
      <dsp:nvSpPr>
        <dsp:cNvPr id="0" name=""/>
        <dsp:cNvSpPr/>
      </dsp:nvSpPr>
      <dsp:spPr>
        <a:xfrm>
          <a:off x="29" y="524331"/>
          <a:ext cx="2854504" cy="19586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tr-TR" sz="1600" kern="1200" dirty="0"/>
            <a:t>Tedbirlerin uygulanma durumu</a:t>
          </a:r>
        </a:p>
        <a:p>
          <a:pPr marL="171450" lvl="1" indent="-171450" algn="l" defTabSz="711200">
            <a:lnSpc>
              <a:spcPct val="90000"/>
            </a:lnSpc>
            <a:spcBef>
              <a:spcPct val="0"/>
            </a:spcBef>
            <a:spcAft>
              <a:spcPct val="15000"/>
            </a:spcAft>
            <a:buChar char="•"/>
          </a:pPr>
          <a:r>
            <a:rPr lang="tr-TR" sz="1600" kern="1200" dirty="0"/>
            <a:t>Uygulanma derecesi</a:t>
          </a:r>
        </a:p>
        <a:p>
          <a:pPr marL="171450" lvl="1" indent="-171450" algn="l" defTabSz="711200">
            <a:lnSpc>
              <a:spcPct val="90000"/>
            </a:lnSpc>
            <a:spcBef>
              <a:spcPct val="0"/>
            </a:spcBef>
            <a:spcAft>
              <a:spcPct val="15000"/>
            </a:spcAft>
            <a:buChar char="•"/>
          </a:pPr>
          <a:r>
            <a:rPr lang="tr-TR" sz="1600" kern="1200" dirty="0"/>
            <a:t>Etkinin görsel yorumu</a:t>
          </a:r>
        </a:p>
        <a:p>
          <a:pPr marL="171450" lvl="1" indent="-171450" algn="l" defTabSz="711200">
            <a:lnSpc>
              <a:spcPct val="90000"/>
            </a:lnSpc>
            <a:spcBef>
              <a:spcPct val="0"/>
            </a:spcBef>
            <a:spcAft>
              <a:spcPct val="15000"/>
            </a:spcAft>
            <a:buChar char="•"/>
          </a:pPr>
          <a:endParaRPr lang="tr-TR" sz="1600" kern="1200" dirty="0"/>
        </a:p>
      </dsp:txBody>
      <dsp:txXfrm>
        <a:off x="29" y="524331"/>
        <a:ext cx="2854504" cy="1958643"/>
      </dsp:txXfrm>
    </dsp:sp>
    <dsp:sp modelId="{7BAE26DF-301A-4758-8138-ABC394A8ACFD}">
      <dsp:nvSpPr>
        <dsp:cNvPr id="0" name=""/>
        <dsp:cNvSpPr/>
      </dsp:nvSpPr>
      <dsp:spPr>
        <a:xfrm>
          <a:off x="3254193" y="851"/>
          <a:ext cx="2854504" cy="518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tr-TR" sz="2000" kern="1200" dirty="0"/>
            <a:t>Ölçümler</a:t>
          </a:r>
        </a:p>
      </dsp:txBody>
      <dsp:txXfrm>
        <a:off x="3254193" y="851"/>
        <a:ext cx="2854504" cy="518400"/>
      </dsp:txXfrm>
    </dsp:sp>
    <dsp:sp modelId="{1B384BAD-17E4-47D2-86EA-7F2CBBA5939A}">
      <dsp:nvSpPr>
        <dsp:cNvPr id="0" name=""/>
        <dsp:cNvSpPr/>
      </dsp:nvSpPr>
      <dsp:spPr>
        <a:xfrm>
          <a:off x="3254165" y="524331"/>
          <a:ext cx="2854504" cy="195864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tr-TR" sz="1600" kern="1200" dirty="0"/>
            <a:t>Suda nitrat analizleri</a:t>
          </a:r>
        </a:p>
        <a:p>
          <a:pPr marL="171450" lvl="1" indent="-171450" algn="l" defTabSz="711200">
            <a:lnSpc>
              <a:spcPct val="90000"/>
            </a:lnSpc>
            <a:spcBef>
              <a:spcPct val="0"/>
            </a:spcBef>
            <a:spcAft>
              <a:spcPct val="15000"/>
            </a:spcAft>
            <a:buChar char="•"/>
          </a:pPr>
          <a:r>
            <a:rPr lang="tr-TR" sz="1600" kern="1200" dirty="0"/>
            <a:t>Kimyasal gübre bütçesinde azot hesapları</a:t>
          </a:r>
        </a:p>
        <a:p>
          <a:pPr marL="171450" lvl="1" indent="-171450" algn="l" defTabSz="711200">
            <a:lnSpc>
              <a:spcPct val="90000"/>
            </a:lnSpc>
            <a:spcBef>
              <a:spcPct val="0"/>
            </a:spcBef>
            <a:spcAft>
              <a:spcPct val="15000"/>
            </a:spcAft>
            <a:buChar char="•"/>
          </a:pPr>
          <a:r>
            <a:rPr lang="tr-TR" sz="1600" kern="1200" dirty="0"/>
            <a:t>Hayvan gübresinden azot hesabı</a:t>
          </a:r>
        </a:p>
        <a:p>
          <a:pPr marL="171450" lvl="1" indent="-171450" algn="l" defTabSz="711200">
            <a:lnSpc>
              <a:spcPct val="90000"/>
            </a:lnSpc>
            <a:spcBef>
              <a:spcPct val="0"/>
            </a:spcBef>
            <a:spcAft>
              <a:spcPct val="15000"/>
            </a:spcAft>
            <a:buChar char="•"/>
          </a:pPr>
          <a:r>
            <a:rPr lang="tr-TR" sz="1600" kern="1200"/>
            <a:t>Bitki azot sömürme hesabı</a:t>
          </a:r>
          <a:endParaRPr lang="tr-TR" sz="1600" kern="1200" dirty="0"/>
        </a:p>
        <a:p>
          <a:pPr marL="171450" lvl="1" indent="-171450" algn="l" defTabSz="711200">
            <a:lnSpc>
              <a:spcPct val="90000"/>
            </a:lnSpc>
            <a:spcBef>
              <a:spcPct val="0"/>
            </a:spcBef>
            <a:spcAft>
              <a:spcPct val="15000"/>
            </a:spcAft>
            <a:buChar char="•"/>
          </a:pPr>
          <a:endParaRPr lang="tr-TR" sz="1600" kern="1200" dirty="0"/>
        </a:p>
      </dsp:txBody>
      <dsp:txXfrm>
        <a:off x="3254165" y="524331"/>
        <a:ext cx="2854504" cy="195864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5246262" y="-2161796"/>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Kapalı dönemde kontrol</a:t>
          </a:r>
        </a:p>
        <a:p>
          <a:pPr marL="228600" lvl="1" indent="-228600" algn="l" defTabSz="889000">
            <a:lnSpc>
              <a:spcPct val="90000"/>
            </a:lnSpc>
            <a:spcBef>
              <a:spcPct val="0"/>
            </a:spcBef>
            <a:spcAft>
              <a:spcPct val="15000"/>
            </a:spcAft>
            <a:buChar char="•"/>
          </a:pPr>
          <a:r>
            <a:rPr lang="tr-TR" sz="2000" kern="1200" dirty="0"/>
            <a:t>Toprakta gübre varlığı</a:t>
          </a:r>
        </a:p>
      </dsp:txBody>
      <dsp:txXfrm rot="-5400000">
        <a:off x="2984602" y="138069"/>
        <a:ext cx="5267753" cy="706227"/>
      </dsp:txXfrm>
    </dsp:sp>
    <dsp:sp modelId="{E2B362A0-F547-4E3C-9691-479E9DB339F9}">
      <dsp:nvSpPr>
        <dsp:cNvPr id="0" name=""/>
        <dsp:cNvSpPr/>
      </dsp:nvSpPr>
      <dsp:spPr>
        <a:xfrm>
          <a:off x="0" y="2033"/>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T.1.1.1 Ekim dönemi dışında toprak yüzeyi çıplak ve bitki örtüsünden yoksun ise hayvansal ve kimyasal gübre uygulanmamalıdır</a:t>
          </a:r>
        </a:p>
      </dsp:txBody>
      <dsp:txXfrm>
        <a:off x="47756" y="49789"/>
        <a:ext cx="2889089" cy="882784"/>
      </dsp:txXfrm>
    </dsp:sp>
    <dsp:sp modelId="{D71E1604-41E5-4D9B-8EC8-B24FEB3DE535}">
      <dsp:nvSpPr>
        <dsp:cNvPr id="0" name=""/>
        <dsp:cNvSpPr/>
      </dsp:nvSpPr>
      <dsp:spPr>
        <a:xfrm rot="5400000">
          <a:off x="5246262" y="-1134585"/>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Yağışlı dönem sonrası kontrol</a:t>
          </a:r>
        </a:p>
        <a:p>
          <a:pPr marL="228600" lvl="1" indent="-228600" algn="l" defTabSz="889000">
            <a:lnSpc>
              <a:spcPct val="90000"/>
            </a:lnSpc>
            <a:spcBef>
              <a:spcPct val="0"/>
            </a:spcBef>
            <a:spcAft>
              <a:spcPct val="15000"/>
            </a:spcAft>
            <a:buChar char="•"/>
          </a:pPr>
          <a:r>
            <a:rPr lang="tr-TR" sz="2000" kern="1200" dirty="0"/>
            <a:t>Toprakta gübre dağılımının görsel yorumu</a:t>
          </a:r>
        </a:p>
      </dsp:txBody>
      <dsp:txXfrm rot="-5400000">
        <a:off x="2984602" y="1165280"/>
        <a:ext cx="5267753" cy="706227"/>
      </dsp:txXfrm>
    </dsp:sp>
    <dsp:sp modelId="{79A82A40-B10B-4C2E-9938-02A7A4528A02}">
      <dsp:nvSpPr>
        <dsp:cNvPr id="0" name=""/>
        <dsp:cNvSpPr/>
      </dsp:nvSpPr>
      <dsp:spPr>
        <a:xfrm>
          <a:off x="0" y="1029245"/>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T.1.1.2 Toprak ve hava koşulları uygun olmadığında, hayvansal ve kimyasal gübreler toprağa uygulanmamalıdır</a:t>
          </a:r>
        </a:p>
      </dsp:txBody>
      <dsp:txXfrm>
        <a:off x="47756" y="1077001"/>
        <a:ext cx="2889089" cy="882784"/>
      </dsp:txXfrm>
    </dsp:sp>
    <dsp:sp modelId="{890BCE62-2DEB-48AA-8D42-1EC2500D7442}">
      <dsp:nvSpPr>
        <dsp:cNvPr id="0" name=""/>
        <dsp:cNvSpPr/>
      </dsp:nvSpPr>
      <dsp:spPr>
        <a:xfrm rot="5400000">
          <a:off x="5246262" y="-107373"/>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Doğru dönemde izleme</a:t>
          </a:r>
        </a:p>
        <a:p>
          <a:pPr marL="228600" lvl="1" indent="-228600" algn="l" defTabSz="889000">
            <a:lnSpc>
              <a:spcPct val="90000"/>
            </a:lnSpc>
            <a:spcBef>
              <a:spcPct val="0"/>
            </a:spcBef>
            <a:spcAft>
              <a:spcPct val="15000"/>
            </a:spcAft>
            <a:buChar char="•"/>
          </a:pPr>
          <a:r>
            <a:rPr lang="tr-TR" sz="2000" kern="1200" dirty="0"/>
            <a:t>Sıvı gübre yayılımının görsel yorumu</a:t>
          </a:r>
        </a:p>
      </dsp:txBody>
      <dsp:txXfrm rot="-5400000">
        <a:off x="2984602" y="2192492"/>
        <a:ext cx="5267753" cy="706227"/>
      </dsp:txXfrm>
    </dsp:sp>
    <dsp:sp modelId="{41FB556E-F57A-46F4-8DAF-F796B67D0739}">
      <dsp:nvSpPr>
        <dsp:cNvPr id="0" name=""/>
        <dsp:cNvSpPr/>
      </dsp:nvSpPr>
      <dsp:spPr>
        <a:xfrm>
          <a:off x="0" y="2056457"/>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T.1.1.3 Toprak ve hava koşulları uygun olmadığında, hayvansal ve kimyasal gübreler toprağa uygulanmamalıdır</a:t>
          </a:r>
        </a:p>
      </dsp:txBody>
      <dsp:txXfrm>
        <a:off x="47756" y="2104213"/>
        <a:ext cx="2889089" cy="882784"/>
      </dsp:txXfrm>
    </dsp:sp>
    <dsp:sp modelId="{2867ECAE-C28C-44E9-ACD3-4572219B5640}">
      <dsp:nvSpPr>
        <dsp:cNvPr id="0" name=""/>
        <dsp:cNvSpPr/>
      </dsp:nvSpPr>
      <dsp:spPr>
        <a:xfrm rot="5400000">
          <a:off x="5246262" y="919838"/>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Toprak kesitinde gübre dağılımı</a:t>
          </a:r>
        </a:p>
        <a:p>
          <a:pPr marL="228600" lvl="1" indent="-228600" algn="l" defTabSz="889000">
            <a:lnSpc>
              <a:spcPct val="90000"/>
            </a:lnSpc>
            <a:spcBef>
              <a:spcPct val="0"/>
            </a:spcBef>
            <a:spcAft>
              <a:spcPct val="15000"/>
            </a:spcAft>
            <a:buChar char="•"/>
          </a:pPr>
          <a:r>
            <a:rPr lang="tr-TR" sz="2000" kern="1200" dirty="0"/>
            <a:t>Toprak yüzeyinde gübre hareketi</a:t>
          </a:r>
        </a:p>
      </dsp:txBody>
      <dsp:txXfrm rot="-5400000">
        <a:off x="2984602" y="3219704"/>
        <a:ext cx="5267753" cy="706227"/>
      </dsp:txXfrm>
    </dsp:sp>
    <dsp:sp modelId="{2606C6D3-B722-4522-97AB-8AE903791532}">
      <dsp:nvSpPr>
        <dsp:cNvPr id="0" name=""/>
        <dsp:cNvSpPr/>
      </dsp:nvSpPr>
      <dsp:spPr>
        <a:xfrm>
          <a:off x="0" y="3083669"/>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T.1.1.4 Toprak ve hava koşulları uygun olmadığında, hayvansal ve kimyasal gübreler toprağa uygulanmamalıdır</a:t>
          </a:r>
        </a:p>
      </dsp:txBody>
      <dsp:txXfrm>
        <a:off x="47756" y="3131425"/>
        <a:ext cx="2889089" cy="88278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1A3E0-910B-4A04-BCB0-9A48EC6D73FE}">
      <dsp:nvSpPr>
        <dsp:cNvPr id="0" name=""/>
        <dsp:cNvSpPr/>
      </dsp:nvSpPr>
      <dsp:spPr>
        <a:xfrm rot="5400000">
          <a:off x="5246262" y="-2161796"/>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Koruyucu toprak işleme yönteminin varlığı</a:t>
          </a:r>
        </a:p>
        <a:p>
          <a:pPr marL="228600" lvl="1" indent="-228600" algn="l" defTabSz="889000">
            <a:lnSpc>
              <a:spcPct val="90000"/>
            </a:lnSpc>
            <a:spcBef>
              <a:spcPct val="0"/>
            </a:spcBef>
            <a:spcAft>
              <a:spcPct val="15000"/>
            </a:spcAft>
            <a:buChar char="•"/>
          </a:pPr>
          <a:r>
            <a:rPr lang="tr-TR" sz="2000" kern="1200" dirty="0"/>
            <a:t>Yöntemin uygulanma derecesi</a:t>
          </a:r>
        </a:p>
      </dsp:txBody>
      <dsp:txXfrm rot="-5400000">
        <a:off x="2984602" y="138069"/>
        <a:ext cx="5267753" cy="706227"/>
      </dsp:txXfrm>
    </dsp:sp>
    <dsp:sp modelId="{E2B362A0-F547-4E3C-9691-479E9DB339F9}">
      <dsp:nvSpPr>
        <dsp:cNvPr id="0" name=""/>
        <dsp:cNvSpPr/>
      </dsp:nvSpPr>
      <dsp:spPr>
        <a:xfrm>
          <a:off x="0" y="2033"/>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T.1.2.1 Yüzey akış ve erozyon kontrolü için alınacak önlemler; kritik eğim değerleri, yağış, bitki örtüsü ve </a:t>
          </a:r>
          <a:r>
            <a:rPr lang="tr-TR" sz="1400" b="0" kern="1200" dirty="0" err="1"/>
            <a:t>tekstür</a:t>
          </a:r>
          <a:r>
            <a:rPr lang="tr-TR" sz="1400" b="0" kern="1200" dirty="0"/>
            <a:t> dikkate alınarak belirlenmelidir</a:t>
          </a:r>
        </a:p>
      </dsp:txBody>
      <dsp:txXfrm>
        <a:off x="47756" y="49789"/>
        <a:ext cx="2889089" cy="882784"/>
      </dsp:txXfrm>
    </dsp:sp>
    <dsp:sp modelId="{D71E1604-41E5-4D9B-8EC8-B24FEB3DE535}">
      <dsp:nvSpPr>
        <dsp:cNvPr id="0" name=""/>
        <dsp:cNvSpPr/>
      </dsp:nvSpPr>
      <dsp:spPr>
        <a:xfrm rot="5400000">
          <a:off x="5246262" y="-1134585"/>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Sürüm yönteminin uygulanmış olması</a:t>
          </a:r>
        </a:p>
        <a:p>
          <a:pPr marL="228600" lvl="1" indent="-228600" algn="l" defTabSz="889000">
            <a:lnSpc>
              <a:spcPct val="90000"/>
            </a:lnSpc>
            <a:spcBef>
              <a:spcPct val="0"/>
            </a:spcBef>
            <a:spcAft>
              <a:spcPct val="15000"/>
            </a:spcAft>
            <a:buChar char="•"/>
          </a:pPr>
          <a:r>
            <a:rPr lang="tr-TR" sz="2000" kern="1200" dirty="0"/>
            <a:t>Yöntemin uygulanma derecesi</a:t>
          </a:r>
        </a:p>
      </dsp:txBody>
      <dsp:txXfrm rot="-5400000">
        <a:off x="2984602" y="1165280"/>
        <a:ext cx="5267753" cy="706227"/>
      </dsp:txXfrm>
    </dsp:sp>
    <dsp:sp modelId="{79A82A40-B10B-4C2E-9938-02A7A4528A02}">
      <dsp:nvSpPr>
        <dsp:cNvPr id="0" name=""/>
        <dsp:cNvSpPr/>
      </dsp:nvSpPr>
      <dsp:spPr>
        <a:xfrm>
          <a:off x="0" y="1029245"/>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T.1.2.2 Eğimli alanlarda sürümler eğime dik yapılmalıdır</a:t>
          </a:r>
        </a:p>
      </dsp:txBody>
      <dsp:txXfrm>
        <a:off x="47756" y="1077001"/>
        <a:ext cx="2889089" cy="882784"/>
      </dsp:txXfrm>
    </dsp:sp>
    <dsp:sp modelId="{890BCE62-2DEB-48AA-8D42-1EC2500D7442}">
      <dsp:nvSpPr>
        <dsp:cNvPr id="0" name=""/>
        <dsp:cNvSpPr/>
      </dsp:nvSpPr>
      <dsp:spPr>
        <a:xfrm rot="5400000">
          <a:off x="5246262" y="-107373"/>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dirty="0"/>
            <a:t>Toprak tav durumu</a:t>
          </a:r>
        </a:p>
        <a:p>
          <a:pPr marL="228600" lvl="1" indent="-228600" algn="l" defTabSz="889000">
            <a:lnSpc>
              <a:spcPct val="90000"/>
            </a:lnSpc>
            <a:spcBef>
              <a:spcPct val="0"/>
            </a:spcBef>
            <a:spcAft>
              <a:spcPct val="15000"/>
            </a:spcAft>
            <a:buChar char="•"/>
          </a:pPr>
          <a:r>
            <a:rPr lang="tr-TR" sz="2000" kern="1200" dirty="0"/>
            <a:t>Toprakta </a:t>
          </a:r>
          <a:r>
            <a:rPr lang="tr-TR" sz="2000" kern="1200" dirty="0" err="1"/>
            <a:t>keseklenme</a:t>
          </a:r>
          <a:r>
            <a:rPr lang="tr-TR" sz="2000" kern="1200" dirty="0"/>
            <a:t>-tozlanma derecesi</a:t>
          </a:r>
        </a:p>
      </dsp:txBody>
      <dsp:txXfrm rot="-5400000">
        <a:off x="2984602" y="2192492"/>
        <a:ext cx="5267753" cy="706227"/>
      </dsp:txXfrm>
    </dsp:sp>
    <dsp:sp modelId="{41FB556E-F57A-46F4-8DAF-F796B67D0739}">
      <dsp:nvSpPr>
        <dsp:cNvPr id="0" name=""/>
        <dsp:cNvSpPr/>
      </dsp:nvSpPr>
      <dsp:spPr>
        <a:xfrm>
          <a:off x="0" y="2056457"/>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T.1.2.3 Toprak işleme zamanı, topraktaki nem oranı dikkate alınarak belirlenmelidir</a:t>
          </a:r>
        </a:p>
      </dsp:txBody>
      <dsp:txXfrm>
        <a:off x="47756" y="2104213"/>
        <a:ext cx="2889089" cy="882784"/>
      </dsp:txXfrm>
    </dsp:sp>
    <dsp:sp modelId="{2867ECAE-C28C-44E9-ACD3-4572219B5640}">
      <dsp:nvSpPr>
        <dsp:cNvPr id="0" name=""/>
        <dsp:cNvSpPr/>
      </dsp:nvSpPr>
      <dsp:spPr>
        <a:xfrm rot="5400000">
          <a:off x="5246262" y="919838"/>
          <a:ext cx="782637" cy="53059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tr-TR" sz="2000" kern="1200"/>
            <a:t>Örtü bitkisi yoğunluğu</a:t>
          </a:r>
          <a:endParaRPr lang="tr-TR" sz="2000" kern="1200" dirty="0"/>
        </a:p>
        <a:p>
          <a:pPr marL="228600" lvl="1" indent="-228600" algn="l" defTabSz="889000">
            <a:lnSpc>
              <a:spcPct val="90000"/>
            </a:lnSpc>
            <a:spcBef>
              <a:spcPct val="0"/>
            </a:spcBef>
            <a:spcAft>
              <a:spcPct val="15000"/>
            </a:spcAft>
            <a:buChar char="•"/>
          </a:pPr>
          <a:r>
            <a:rPr lang="tr-TR" sz="2000" kern="1200" dirty="0"/>
            <a:t>Örtü bitkisi gelişimi</a:t>
          </a:r>
        </a:p>
      </dsp:txBody>
      <dsp:txXfrm rot="-5400000">
        <a:off x="2984602" y="3219704"/>
        <a:ext cx="5267753" cy="706227"/>
      </dsp:txXfrm>
    </dsp:sp>
    <dsp:sp modelId="{2606C6D3-B722-4522-97AB-8AE903791532}">
      <dsp:nvSpPr>
        <dsp:cNvPr id="0" name=""/>
        <dsp:cNvSpPr/>
      </dsp:nvSpPr>
      <dsp:spPr>
        <a:xfrm>
          <a:off x="0" y="3083669"/>
          <a:ext cx="2984601" cy="978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tr-TR" sz="1400" b="0" kern="1200" dirty="0"/>
            <a:t>T.1.2.5 Toprak ve suyun korunmasında tercih edilecek örtü bitkileri kolay ve hızlı yetişen, kökleri derine uzanan, kuvvetli büyüyen bitki türlerinden seçilmelidir</a:t>
          </a:r>
        </a:p>
      </dsp:txBody>
      <dsp:txXfrm>
        <a:off x="47756" y="3131425"/>
        <a:ext cx="2889089" cy="88278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FB6E4E-4AE0-4991-AB3B-47C32A4D3A57}" type="datetimeFigureOut">
              <a:rPr lang="tr-TR" smtClean="0"/>
              <a:t>29 May 2023</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D4BE4-8400-44E7-84E7-D6E1E3318822}" type="slidenum">
              <a:rPr lang="tr-TR" smtClean="0"/>
              <a:t>‹#›</a:t>
            </a:fld>
            <a:endParaRPr lang="tr-TR"/>
          </a:p>
        </p:txBody>
      </p:sp>
    </p:spTree>
    <p:extLst>
      <p:ext uri="{BB962C8B-B14F-4D97-AF65-F5344CB8AC3E}">
        <p14:creationId xmlns:p14="http://schemas.microsoft.com/office/powerpoint/2010/main" val="189025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F5C6F14-6E04-4F95-BDF9-E448F892B5D5}" type="slidenum">
              <a:rPr lang="tr-TR" smtClean="0"/>
              <a:t>8</a:t>
            </a:fld>
            <a:endParaRPr lang="tr-TR"/>
          </a:p>
        </p:txBody>
      </p:sp>
    </p:spTree>
    <p:extLst>
      <p:ext uri="{BB962C8B-B14F-4D97-AF65-F5344CB8AC3E}">
        <p14:creationId xmlns:p14="http://schemas.microsoft.com/office/powerpoint/2010/main" val="4162922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5" name="Picture 4">
            <a:extLst>
              <a:ext uri="{FF2B5EF4-FFF2-40B4-BE49-F238E27FC236}">
                <a16:creationId xmlns:a16="http://schemas.microsoft.com/office/drawing/2014/main" id="{DD5F86FF-0A6A-4418-9F85-2E81B52051FB}"/>
              </a:ext>
            </a:extLst>
          </p:cNvPr>
          <p:cNvPicPr>
            <a:picLocks noChangeAspect="1"/>
          </p:cNvPicPr>
          <p:nvPr userDrawn="1"/>
        </p:nvPicPr>
        <p:blipFill>
          <a:blip r:embed="rId2"/>
          <a:stretch>
            <a:fillRect/>
          </a:stretch>
        </p:blipFill>
        <p:spPr>
          <a:xfrm>
            <a:off x="432000" y="6313355"/>
            <a:ext cx="8280000" cy="528511"/>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5/29/2023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5/29/2023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5/29/2023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5/29/2023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grpSp>
        <p:nvGrpSpPr>
          <p:cNvPr id="7" name="Group 6">
            <a:extLst>
              <a:ext uri="{FF2B5EF4-FFF2-40B4-BE49-F238E27FC236}">
                <a16:creationId xmlns:a16="http://schemas.microsoft.com/office/drawing/2014/main" id="{46A597EA-88A8-48FA-A764-5AF77E9C72DC}"/>
              </a:ext>
            </a:extLst>
          </p:cNvPr>
          <p:cNvGrpSpPr/>
          <p:nvPr userDrawn="1"/>
        </p:nvGrpSpPr>
        <p:grpSpPr>
          <a:xfrm>
            <a:off x="3402000" y="90971"/>
            <a:ext cx="2465400" cy="1509229"/>
            <a:chOff x="3330017" y="103200"/>
            <a:chExt cx="2465400" cy="1509229"/>
          </a:xfrm>
        </p:grpSpPr>
        <p:grpSp>
          <p:nvGrpSpPr>
            <p:cNvPr id="8" name="Group 5">
              <a:extLst>
                <a:ext uri="{FF2B5EF4-FFF2-40B4-BE49-F238E27FC236}">
                  <a16:creationId xmlns:a16="http://schemas.microsoft.com/office/drawing/2014/main" id="{987DDE0C-094C-4264-85A7-E8F12D17AD51}"/>
                </a:ext>
              </a:extLst>
            </p:cNvPr>
            <p:cNvGrpSpPr>
              <a:grpSpLocks noChangeAspect="1"/>
            </p:cNvGrpSpPr>
            <p:nvPr userDrawn="1"/>
          </p:nvGrpSpPr>
          <p:grpSpPr bwMode="auto">
            <a:xfrm>
              <a:off x="3348583" y="103200"/>
              <a:ext cx="2446834" cy="1116000"/>
              <a:chOff x="1719" y="5256"/>
              <a:chExt cx="8295" cy="3780"/>
            </a:xfrm>
          </p:grpSpPr>
          <p:sp>
            <p:nvSpPr>
              <p:cNvPr id="10" name="Rectangle 6">
                <a:extLst>
                  <a:ext uri="{FF2B5EF4-FFF2-40B4-BE49-F238E27FC236}">
                    <a16:creationId xmlns:a16="http://schemas.microsoft.com/office/drawing/2014/main" id="{A2302F2B-6EA3-4FE1-AF3B-21F613CC2A34}"/>
                  </a:ext>
                </a:extLst>
              </p:cNvPr>
              <p:cNvSpPr>
                <a:spLocks noChangeAspect="1" noChangeArrowheads="1"/>
              </p:cNvSpPr>
              <p:nvPr/>
            </p:nvSpPr>
            <p:spPr bwMode="auto">
              <a:xfrm>
                <a:off x="2601" y="6304"/>
                <a:ext cx="2160" cy="16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grpSp>
            <p:nvGrpSpPr>
              <p:cNvPr id="11" name="Group 7">
                <a:extLst>
                  <a:ext uri="{FF2B5EF4-FFF2-40B4-BE49-F238E27FC236}">
                    <a16:creationId xmlns:a16="http://schemas.microsoft.com/office/drawing/2014/main" id="{F149B3FC-99C8-4855-ADBB-11304A3A4F22}"/>
                  </a:ext>
                </a:extLst>
              </p:cNvPr>
              <p:cNvGrpSpPr>
                <a:grpSpLocks noChangeAspect="1"/>
              </p:cNvGrpSpPr>
              <p:nvPr/>
            </p:nvGrpSpPr>
            <p:grpSpPr bwMode="auto">
              <a:xfrm>
                <a:off x="1719" y="5256"/>
                <a:ext cx="8295" cy="3780"/>
                <a:chOff x="1719" y="5256"/>
                <a:chExt cx="8295" cy="3780"/>
              </a:xfrm>
            </p:grpSpPr>
            <p:sp>
              <p:nvSpPr>
                <p:cNvPr id="12" name="Rectangle 8">
                  <a:extLst>
                    <a:ext uri="{FF2B5EF4-FFF2-40B4-BE49-F238E27FC236}">
                      <a16:creationId xmlns:a16="http://schemas.microsoft.com/office/drawing/2014/main" id="{FC40341F-76B5-403F-8C50-C3BF2D3DE97C}"/>
                    </a:ext>
                  </a:extLst>
                </p:cNvPr>
                <p:cNvSpPr>
                  <a:spLocks noChangeAspect="1" noChangeArrowheads="1"/>
                </p:cNvSpPr>
                <p:nvPr/>
              </p:nvSpPr>
              <p:spPr bwMode="auto">
                <a:xfrm>
                  <a:off x="2265" y="6422"/>
                  <a:ext cx="2418" cy="15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00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fr-FR" sz="2400" dirty="0">
                    <a:solidFill>
                      <a:prstClr val="black"/>
                    </a:solidFill>
                    <a:latin typeface="Arial" charset="0"/>
                    <a:ea typeface="ＭＳ Ｐゴシック" pitchFamily="34" charset="-128"/>
                    <a:cs typeface="Arial" charset="0"/>
                  </a:endParaRPr>
                </a:p>
              </p:txBody>
            </p:sp>
            <p:pic>
              <p:nvPicPr>
                <p:cNvPr id="13" name="Picture 9" descr="ab_tr_en_color2">
                  <a:extLst>
                    <a:ext uri="{FF2B5EF4-FFF2-40B4-BE49-F238E27FC236}">
                      <a16:creationId xmlns:a16="http://schemas.microsoft.com/office/drawing/2014/main" id="{523C7F66-9404-4B1D-93A6-C2D7387B2D91}"/>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19" y="5256"/>
                  <a:ext cx="8295" cy="378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 name="Text Box 10">
              <a:extLst>
                <a:ext uri="{FF2B5EF4-FFF2-40B4-BE49-F238E27FC236}">
                  <a16:creationId xmlns:a16="http://schemas.microsoft.com/office/drawing/2014/main" id="{73797C34-B0D5-4901-92EF-A3A18310EB0A}"/>
                </a:ext>
              </a:extLst>
            </p:cNvPr>
            <p:cNvSpPr txBox="1">
              <a:spLocks noChangeArrowheads="1"/>
            </p:cNvSpPr>
            <p:nvPr userDrawn="1"/>
          </p:nvSpPr>
          <p:spPr bwMode="auto">
            <a:xfrm>
              <a:off x="3330017" y="1143000"/>
              <a:ext cx="2340000" cy="469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algn="ctr" defTabSz="914400" eaLnBrk="0" fontAlgn="base" hangingPunct="0">
                <a:spcBef>
                  <a:spcPct val="0"/>
                </a:spcBef>
              </a:pPr>
              <a:r>
                <a:rPr lang="tr-TR" altLang="fr-FR" sz="800" dirty="0">
                  <a:solidFill>
                    <a:prstClr val="black"/>
                  </a:solidFill>
                  <a:latin typeface="Arial" panose="020B0604020202020204" pitchFamily="34" charset="0"/>
                  <a:ea typeface="ＭＳ Ｐゴシック" pitchFamily="34" charset="-128"/>
                  <a:cs typeface="Arial" panose="020B0604020202020204" pitchFamily="34" charset="0"/>
                </a:rPr>
                <a:t>Bu proje Avrupa Birliği ve Türkiye Cumhuriyeti tarafından finanse edilmektedir.</a:t>
              </a:r>
              <a:endParaRPr lang="fr-FR" altLang="fr-FR" sz="800" dirty="0">
                <a:solidFill>
                  <a:prstClr val="black"/>
                </a:solidFill>
                <a:latin typeface="Arial" panose="020B0604020202020204" pitchFamily="34" charset="0"/>
                <a:ea typeface="ＭＳ Ｐゴシック" pitchFamily="34" charset="-128"/>
                <a:cs typeface="Arial" panose="020B0604020202020204" pitchFamily="34" charset="0"/>
              </a:endParaRPr>
            </a:p>
          </p:txBody>
        </p:sp>
      </p:grpSp>
      <p:sp>
        <p:nvSpPr>
          <p:cNvPr id="14" name="TextBox 13">
            <a:extLst>
              <a:ext uri="{FF2B5EF4-FFF2-40B4-BE49-F238E27FC236}">
                <a16:creationId xmlns:a16="http://schemas.microsoft.com/office/drawing/2014/main" id="{8DC07BB0-367C-4531-9828-27DCB5E936FD}"/>
              </a:ext>
            </a:extLst>
          </p:cNvPr>
          <p:cNvSpPr txBox="1"/>
          <p:nvPr userDrawn="1"/>
        </p:nvSpPr>
        <p:spPr>
          <a:xfrm>
            <a:off x="432000" y="1571323"/>
            <a:ext cx="828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dirty="0">
              <a:solidFill>
                <a:schemeClr val="bg1">
                  <a:lumMod val="50000"/>
                </a:schemeClr>
              </a:solidFill>
              <a:effectLst>
                <a:outerShdw blurRad="38100" dist="38100" dir="2700000" algn="tl">
                  <a:srgbClr val="000000">
                    <a:alpha val="43137"/>
                  </a:srgbClr>
                </a:outerShdw>
              </a:effectLst>
              <a:latin typeface="Arial"/>
              <a:cs typeface="Arial"/>
            </a:endParaRPr>
          </a:p>
        </p:txBody>
      </p:sp>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25.png"/><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chart" Target="../charts/chart1.xml"/><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3" y="1574817"/>
            <a:ext cx="9144000" cy="3949175"/>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987887" y="2330141"/>
            <a:ext cx="7164000" cy="1292662"/>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a:solidFill>
                  <a:schemeClr val="bg1"/>
                </a:solidFill>
                <a:latin typeface="Arial"/>
                <a:cs typeface="Arial"/>
              </a:rPr>
              <a:t>EuropeAid/140563/IH/SER/TR</a:t>
            </a:r>
          </a:p>
          <a:p>
            <a:endParaRPr lang="en-GB" sz="1600" b="1" dirty="0">
              <a:solidFill>
                <a:schemeClr val="bg1"/>
              </a:solidFill>
              <a:latin typeface="Arial"/>
              <a:cs typeface="Arial"/>
            </a:endParaRPr>
          </a:p>
        </p:txBody>
      </p:sp>
      <p:sp>
        <p:nvSpPr>
          <p:cNvPr id="3" name="TextBox 2"/>
          <p:cNvSpPr txBox="1"/>
          <p:nvPr/>
        </p:nvSpPr>
        <p:spPr>
          <a:xfrm>
            <a:off x="3645313" y="4517359"/>
            <a:ext cx="1903085"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05</a:t>
            </a:r>
            <a:r>
              <a:rPr lang="hr-HR" sz="1600" b="1" dirty="0">
                <a:solidFill>
                  <a:schemeClr val="bg1"/>
                </a:solidFill>
                <a:latin typeface="Arial" panose="020B0604020202020204" pitchFamily="34" charset="0"/>
              </a:rPr>
              <a:t> </a:t>
            </a:r>
            <a:r>
              <a:rPr lang="tr-TR" sz="1600" b="1" dirty="0">
                <a:solidFill>
                  <a:schemeClr val="bg1"/>
                </a:solidFill>
                <a:latin typeface="Arial" panose="020B0604020202020204" pitchFamily="34" charset="0"/>
              </a:rPr>
              <a:t>HAZİRAN</a:t>
            </a:r>
            <a:r>
              <a:rPr lang="en-GB" sz="1600" b="1" dirty="0">
                <a:solidFill>
                  <a:schemeClr val="bg1"/>
                </a:solidFill>
                <a:latin typeface="Arial" panose="020B0604020202020204" pitchFamily="34" charset="0"/>
              </a:rPr>
              <a:t> </a:t>
            </a:r>
            <a:r>
              <a:rPr lang="hr-HR" sz="1600" b="1" dirty="0">
                <a:solidFill>
                  <a:schemeClr val="bg1"/>
                </a:solidFill>
                <a:latin typeface="Arial" panose="020B0604020202020204" pitchFamily="34" charset="0"/>
              </a:rPr>
              <a:t>202</a:t>
            </a:r>
            <a:r>
              <a:rPr lang="tr-TR" sz="1600" b="1" dirty="0">
                <a:solidFill>
                  <a:schemeClr val="bg1"/>
                </a:solidFill>
                <a:latin typeface="Arial" panose="020B0604020202020204" pitchFamily="34" charset="0"/>
              </a:rPr>
              <a:t>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Ankara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2115441" y="3544216"/>
            <a:ext cx="4999702" cy="461665"/>
          </a:xfrm>
          <a:prstGeom prst="rect">
            <a:avLst/>
          </a:prstGeom>
          <a:noFill/>
        </p:spPr>
        <p:txBody>
          <a:bodyPr wrap="none" rtlCol="0">
            <a:spAutoFit/>
          </a:bodyPr>
          <a:lstStyle/>
          <a:p>
            <a:r>
              <a:rPr lang="tr-TR" sz="2400" b="1" dirty="0">
                <a:solidFill>
                  <a:schemeClr val="bg1"/>
                </a:solidFill>
                <a:latin typeface="Arial" panose="020B0604020202020204" pitchFamily="34" charset="0"/>
              </a:rPr>
              <a:t>NİTRAT EYLEM PLANLARI (NEP)</a:t>
            </a:r>
            <a:endParaRPr lang="tr-TR" sz="2400" dirty="0">
              <a:solidFill>
                <a:schemeClr val="bg1"/>
              </a:solidFill>
            </a:endParaRP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5">
            <a:extLst>
              <a:ext uri="{FF2B5EF4-FFF2-40B4-BE49-F238E27FC236}">
                <a16:creationId xmlns:a16="http://schemas.microsoft.com/office/drawing/2014/main" id="{275EC915-58F3-485B-8E64-D79991CDA484}"/>
              </a:ext>
            </a:extLst>
          </p:cNvPr>
          <p:cNvPicPr>
            <a:picLocks noChangeAspect="1"/>
          </p:cNvPicPr>
          <p:nvPr/>
        </p:nvPicPr>
        <p:blipFill rotWithShape="1">
          <a:blip r:embed="rId2">
            <a:alphaModFix amt="35000"/>
          </a:blip>
          <a:srcRect t="15760" r="1" b="1"/>
          <a:stretch/>
        </p:blipFill>
        <p:spPr>
          <a:xfrm>
            <a:off x="-3182" y="857257"/>
            <a:ext cx="9147182" cy="5143493"/>
          </a:xfrm>
          <a:prstGeom prst="rect">
            <a:avLst/>
          </a:prstGeom>
        </p:spPr>
      </p:pic>
      <p:sp>
        <p:nvSpPr>
          <p:cNvPr id="2" name="Başlık 1">
            <a:extLst>
              <a:ext uri="{FF2B5EF4-FFF2-40B4-BE49-F238E27FC236}">
                <a16:creationId xmlns:a16="http://schemas.microsoft.com/office/drawing/2014/main" id="{FBC7A8F0-73EC-4848-8579-4A375A53511A}"/>
              </a:ext>
            </a:extLst>
          </p:cNvPr>
          <p:cNvSpPr>
            <a:spLocks noGrp="1"/>
          </p:cNvSpPr>
          <p:nvPr>
            <p:ph type="title"/>
          </p:nvPr>
        </p:nvSpPr>
        <p:spPr>
          <a:xfrm>
            <a:off x="613229" y="2108745"/>
            <a:ext cx="8178800" cy="851803"/>
          </a:xfrm>
        </p:spPr>
        <p:txBody>
          <a:bodyPr>
            <a:normAutofit/>
          </a:bodyPr>
          <a:lstStyle/>
          <a:p>
            <a:r>
              <a:rPr lang="tr-TR" sz="2700" dirty="0"/>
              <a:t>NHB BELİRLEME PARAMETRELERİ</a:t>
            </a:r>
          </a:p>
        </p:txBody>
      </p:sp>
      <p:graphicFrame>
        <p:nvGraphicFramePr>
          <p:cNvPr id="26" name="İçerik Yer Tutucusu 2">
            <a:extLst>
              <a:ext uri="{FF2B5EF4-FFF2-40B4-BE49-F238E27FC236}">
                <a16:creationId xmlns:a16="http://schemas.microsoft.com/office/drawing/2014/main" id="{35B50A04-AF98-448F-B031-C3C865E162DB}"/>
              </a:ext>
            </a:extLst>
          </p:cNvPr>
          <p:cNvGraphicFramePr>
            <a:graphicFrameLocks noGrp="1"/>
          </p:cNvGraphicFramePr>
          <p:nvPr>
            <p:ph idx="1"/>
            <p:extLst>
              <p:ext uri="{D42A27DB-BD31-4B8C-83A1-F6EECF244321}">
                <p14:modId xmlns:p14="http://schemas.microsoft.com/office/powerpoint/2010/main" val="1382847730"/>
              </p:ext>
            </p:extLst>
          </p:nvPr>
        </p:nvGraphicFramePr>
        <p:xfrm>
          <a:off x="482600" y="2705256"/>
          <a:ext cx="8178800" cy="3295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2150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D91760EB-FFBA-9FCB-E8BF-507ED5F9EAEC}"/>
              </a:ext>
            </a:extLst>
          </p:cNvPr>
          <p:cNvSpPr txBox="1"/>
          <p:nvPr/>
        </p:nvSpPr>
        <p:spPr>
          <a:xfrm>
            <a:off x="2192055" y="1991894"/>
            <a:ext cx="5230247" cy="523220"/>
          </a:xfrm>
          <a:prstGeom prst="rect">
            <a:avLst/>
          </a:prstGeom>
          <a:noFill/>
        </p:spPr>
        <p:txBody>
          <a:bodyPr wrap="square">
            <a:spAutoFit/>
          </a:bodyPr>
          <a:lstStyle/>
          <a:p>
            <a:r>
              <a:rPr lang="tr-TR" sz="2800" b="1" dirty="0"/>
              <a:t>Eylem Planlarının Hazırlanması</a:t>
            </a:r>
          </a:p>
        </p:txBody>
      </p:sp>
      <p:pic>
        <p:nvPicPr>
          <p:cNvPr id="2" name="Resim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7972" y="2386093"/>
            <a:ext cx="3460138" cy="4471907"/>
          </a:xfrm>
          <a:prstGeom prst="rect">
            <a:avLst/>
          </a:prstGeom>
        </p:spPr>
      </p:pic>
      <p:pic>
        <p:nvPicPr>
          <p:cNvPr id="4" name="Resim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03790" y="2398929"/>
            <a:ext cx="4957151" cy="4459071"/>
          </a:xfrm>
          <a:prstGeom prst="rect">
            <a:avLst/>
          </a:prstGeom>
        </p:spPr>
      </p:pic>
    </p:spTree>
    <p:extLst>
      <p:ext uri="{BB962C8B-B14F-4D97-AF65-F5344CB8AC3E}">
        <p14:creationId xmlns:p14="http://schemas.microsoft.com/office/powerpoint/2010/main" val="602502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2">
            <a:extLst>
              <a:ext uri="{FF2B5EF4-FFF2-40B4-BE49-F238E27FC236}">
                <a16:creationId xmlns:a16="http://schemas.microsoft.com/office/drawing/2014/main" id="{E9ED19BD-C077-4B29-8A06-1043A2B7677B}"/>
              </a:ext>
            </a:extLst>
          </p:cNvPr>
          <p:cNvGraphicFramePr>
            <a:graphicFrameLocks noGrp="1"/>
          </p:cNvGraphicFramePr>
          <p:nvPr>
            <p:ph idx="1"/>
            <p:extLst>
              <p:ext uri="{D42A27DB-BD31-4B8C-83A1-F6EECF244321}">
                <p14:modId xmlns:p14="http://schemas.microsoft.com/office/powerpoint/2010/main" val="1946888457"/>
              </p:ext>
            </p:extLst>
          </p:nvPr>
        </p:nvGraphicFramePr>
        <p:xfrm>
          <a:off x="113211" y="2528315"/>
          <a:ext cx="8830491" cy="3243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2666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5AC249-6FF7-5FD1-AC9C-4775DFB61EDE}"/>
              </a:ext>
            </a:extLst>
          </p:cNvPr>
          <p:cNvSpPr>
            <a:spLocks noGrp="1"/>
          </p:cNvSpPr>
          <p:nvPr>
            <p:ph type="title"/>
          </p:nvPr>
        </p:nvSpPr>
        <p:spPr/>
        <p:txBody>
          <a:bodyPr/>
          <a:lstStyle/>
          <a:p>
            <a:endParaRPr lang="tr-TR"/>
          </a:p>
        </p:txBody>
      </p:sp>
      <p:sp>
        <p:nvSpPr>
          <p:cNvPr id="7" name="Metin kutusu 6">
            <a:extLst>
              <a:ext uri="{FF2B5EF4-FFF2-40B4-BE49-F238E27FC236}">
                <a16:creationId xmlns:a16="http://schemas.microsoft.com/office/drawing/2014/main" id="{E46282BB-749A-F2B4-F327-07CC013534B7}"/>
              </a:ext>
            </a:extLst>
          </p:cNvPr>
          <p:cNvSpPr txBox="1"/>
          <p:nvPr/>
        </p:nvSpPr>
        <p:spPr>
          <a:xfrm>
            <a:off x="457200" y="3346788"/>
            <a:ext cx="8229600" cy="2126864"/>
          </a:xfrm>
          <a:prstGeom prst="rect">
            <a:avLst/>
          </a:prstGeom>
          <a:noFill/>
        </p:spPr>
        <p:txBody>
          <a:bodyPr wrap="square">
            <a:spAutoFit/>
          </a:bodyPr>
          <a:lstStyle/>
          <a:p>
            <a:pPr algn="just">
              <a:lnSpc>
                <a:spcPct val="150000"/>
              </a:lnSpc>
            </a:pPr>
            <a:r>
              <a:rPr lang="tr-TR" sz="1800" dirty="0">
                <a:effectLst/>
                <a:latin typeface="Calibri" panose="020F0502020204030204" pitchFamily="34" charset="0"/>
                <a:ea typeface="Calibri" panose="020F0502020204030204" pitchFamily="34" charset="0"/>
                <a:cs typeface="Times New Roman" panose="02020603050405020304" pitchFamily="18" charset="0"/>
              </a:rPr>
              <a:t>Bu kapsamda İyi Tarım Uygulamaları Kodunun temel amacı; </a:t>
            </a:r>
          </a:p>
          <a:p>
            <a:pPr algn="just">
              <a:lnSpc>
                <a:spcPct val="150000"/>
              </a:lnSpc>
            </a:pPr>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tr-TR" sz="1800" dirty="0">
                <a:effectLst/>
                <a:latin typeface="Calibri" panose="020F0502020204030204" pitchFamily="34" charset="0"/>
                <a:ea typeface="Calibri" panose="020F0502020204030204" pitchFamily="34" charset="0"/>
                <a:cs typeface="Times New Roman" panose="02020603050405020304" pitchFamily="18" charset="0"/>
              </a:rPr>
              <a:t>nitrat kirliliğini azaltmak, tarım arazisine uygulanacak hayvan gübresi miktarının </a:t>
            </a:r>
            <a:r>
              <a:rPr lang="tr-TR" sz="1800" b="1" dirty="0">
                <a:effectLst/>
                <a:latin typeface="Calibri" panose="020F0502020204030204" pitchFamily="34" charset="0"/>
                <a:ea typeface="Calibri" panose="020F0502020204030204" pitchFamily="34" charset="0"/>
                <a:cs typeface="Times New Roman" panose="02020603050405020304" pitchFamily="18" charset="0"/>
              </a:rPr>
              <a:t>170 kg N/ha/yıl</a:t>
            </a:r>
            <a:r>
              <a:rPr lang="tr-TR" sz="1800" dirty="0">
                <a:effectLst/>
                <a:latin typeface="Calibri" panose="020F0502020204030204" pitchFamily="34" charset="0"/>
                <a:ea typeface="Calibri" panose="020F0502020204030204" pitchFamily="34" charset="0"/>
                <a:cs typeface="Times New Roman" panose="02020603050405020304" pitchFamily="18" charset="0"/>
              </a:rPr>
              <a:t>, yer altı ve yüzey suyundaki nitrat konsantrasyonunun </a:t>
            </a:r>
            <a:r>
              <a:rPr lang="tr-TR" sz="1800" b="1" dirty="0">
                <a:effectLst/>
                <a:latin typeface="Calibri" panose="020F0502020204030204" pitchFamily="34" charset="0"/>
                <a:ea typeface="Calibri" panose="020F0502020204030204" pitchFamily="34" charset="0"/>
                <a:cs typeface="Times New Roman" panose="02020603050405020304" pitchFamily="18" charset="0"/>
              </a:rPr>
              <a:t>50 mg NO</a:t>
            </a:r>
            <a:r>
              <a:rPr lang="tr-TR" sz="1800" b="1" baseline="-25000" dirty="0">
                <a:effectLst/>
                <a:latin typeface="Calibri" panose="020F0502020204030204" pitchFamily="34" charset="0"/>
                <a:ea typeface="Calibri" panose="020F0502020204030204" pitchFamily="34" charset="0"/>
                <a:cs typeface="Times New Roman" panose="02020603050405020304" pitchFamily="18" charset="0"/>
              </a:rPr>
              <a:t>3</a:t>
            </a:r>
            <a:r>
              <a:rPr lang="tr-TR" sz="1800" b="1" dirty="0">
                <a:effectLst/>
                <a:latin typeface="Calibri" panose="020F0502020204030204" pitchFamily="34" charset="0"/>
                <a:ea typeface="Calibri" panose="020F0502020204030204" pitchFamily="34" charset="0"/>
                <a:cs typeface="Times New Roman" panose="02020603050405020304" pitchFamily="18" charset="0"/>
              </a:rPr>
              <a:t>/L miktarını geçmemesin</a:t>
            </a:r>
            <a:r>
              <a:rPr lang="tr-TR" sz="1800" dirty="0">
                <a:effectLst/>
                <a:latin typeface="Calibri" panose="020F0502020204030204" pitchFamily="34" charset="0"/>
                <a:ea typeface="Calibri" panose="020F0502020204030204" pitchFamily="34" charset="0"/>
                <a:cs typeface="Times New Roman" panose="02020603050405020304" pitchFamily="18" charset="0"/>
              </a:rPr>
              <a:t>i ve ötrofikasyonun önlenmesini sağlamaktır.</a:t>
            </a:r>
            <a:endParaRPr lang="tr-TR" dirty="0"/>
          </a:p>
        </p:txBody>
      </p:sp>
    </p:spTree>
    <p:extLst>
      <p:ext uri="{BB962C8B-B14F-4D97-AF65-F5344CB8AC3E}">
        <p14:creationId xmlns:p14="http://schemas.microsoft.com/office/powerpoint/2010/main" val="2903119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520DFC5-CD9E-136F-EAAB-75AB09C51577}"/>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054D0E35-F464-30A1-D5C4-475B3271CA9A}"/>
              </a:ext>
            </a:extLst>
          </p:cNvPr>
          <p:cNvSpPr txBox="1"/>
          <p:nvPr/>
        </p:nvSpPr>
        <p:spPr>
          <a:xfrm>
            <a:off x="457200" y="2560523"/>
            <a:ext cx="8229600" cy="2434641"/>
          </a:xfrm>
          <a:prstGeom prst="rect">
            <a:avLst/>
          </a:prstGeom>
          <a:noFill/>
        </p:spPr>
        <p:txBody>
          <a:bodyPr wrap="square">
            <a:spAutoFit/>
          </a:bodyPr>
          <a:lstStyle/>
          <a:p>
            <a:pPr marL="285750" indent="-285750" algn="just">
              <a:lnSpc>
                <a:spcPct val="150000"/>
              </a:lnSpc>
              <a:spcAft>
                <a:spcPts val="800"/>
              </a:spcAft>
              <a:buFont typeface="Wingdings" panose="05000000000000000000" pitchFamily="2" charset="2"/>
              <a:buChar char="v"/>
            </a:pPr>
            <a:r>
              <a:rPr lang="tr-TR" sz="1800" dirty="0">
                <a:effectLst/>
                <a:latin typeface="Calibri" panose="020F0502020204030204" pitchFamily="34" charset="0"/>
                <a:ea typeface="Calibri" panose="020F0502020204030204" pitchFamily="34" charset="0"/>
                <a:cs typeface="Times New Roman" panose="02020603050405020304" pitchFamily="18" charset="0"/>
              </a:rPr>
              <a:t>İyi Tarım Uygulamaları Kodu, </a:t>
            </a:r>
            <a:r>
              <a:rPr lang="tr-TR"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Nitrata Hassas Bölgeler için zorunlu</a:t>
            </a:r>
            <a:r>
              <a:rPr lang="tr-TR"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indent="-285750" algn="just">
              <a:lnSpc>
                <a:spcPct val="150000"/>
              </a:lnSpc>
              <a:spcAft>
                <a:spcPts val="800"/>
              </a:spcAft>
              <a:buFont typeface="Wingdings" panose="05000000000000000000" pitchFamily="2" charset="2"/>
              <a:buChar char="v"/>
            </a:pP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50000"/>
              </a:lnSpc>
              <a:spcAft>
                <a:spcPts val="800"/>
              </a:spcAft>
              <a:buFont typeface="Wingdings" panose="05000000000000000000" pitchFamily="2" charset="2"/>
              <a:buChar char="v"/>
            </a:pPr>
            <a:r>
              <a:rPr lang="tr-TR" sz="1800" u="sng" dirty="0">
                <a:effectLst/>
                <a:latin typeface="Calibri" panose="020F0502020204030204" pitchFamily="34" charset="0"/>
                <a:ea typeface="Calibri" panose="020F0502020204030204" pitchFamily="34" charset="0"/>
                <a:cs typeface="Times New Roman" panose="02020603050405020304" pitchFamily="18" charset="0"/>
              </a:rPr>
              <a:t>Nitrata Hassas Olmayan Bölgeler için ise gönüllük </a:t>
            </a:r>
            <a:r>
              <a:rPr lang="tr-TR" sz="1800" dirty="0">
                <a:effectLst/>
                <a:latin typeface="Calibri" panose="020F0502020204030204" pitchFamily="34" charset="0"/>
                <a:ea typeface="Calibri" panose="020F0502020204030204" pitchFamily="34" charset="0"/>
                <a:cs typeface="Times New Roman" panose="02020603050405020304" pitchFamily="18" charset="0"/>
              </a:rPr>
              <a:t>esasına dayalı olarak tüm tarımsal işletmelere yöneliktir. </a:t>
            </a:r>
          </a:p>
          <a:p>
            <a:pPr indent="449580" algn="just">
              <a:lnSpc>
                <a:spcPct val="150000"/>
              </a:lnSpc>
              <a:spcAft>
                <a:spcPts val="800"/>
              </a:spcAft>
            </a:pPr>
            <a:endParaRPr lang="tr-TR"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646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CBC312-3753-938A-D0C2-A7D7031215BC}"/>
              </a:ext>
            </a:extLst>
          </p:cNvPr>
          <p:cNvSpPr>
            <a:spLocks noGrp="1"/>
          </p:cNvSpPr>
          <p:nvPr>
            <p:ph type="title"/>
          </p:nvPr>
        </p:nvSpPr>
        <p:spPr>
          <a:xfrm>
            <a:off x="657498" y="3496810"/>
            <a:ext cx="8229600" cy="1143000"/>
          </a:xfrm>
        </p:spPr>
        <p:txBody>
          <a:bodyPr/>
          <a:lstStyle/>
          <a:p>
            <a:r>
              <a:rPr lang="tr-TR" dirty="0"/>
              <a:t>	NAP ve TEDBİRLER</a:t>
            </a:r>
            <a:br>
              <a:rPr lang="tr-TR" dirty="0"/>
            </a:br>
            <a:endParaRPr lang="tr-TR" dirty="0"/>
          </a:p>
        </p:txBody>
      </p:sp>
    </p:spTree>
    <p:extLst>
      <p:ext uri="{BB962C8B-B14F-4D97-AF65-F5344CB8AC3E}">
        <p14:creationId xmlns:p14="http://schemas.microsoft.com/office/powerpoint/2010/main" val="2846307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C07240B-402A-4062-A98E-274B51BC3DE9}"/>
              </a:ext>
            </a:extLst>
          </p:cNvPr>
          <p:cNvSpPr>
            <a:spLocks noGrp="1"/>
          </p:cNvSpPr>
          <p:nvPr>
            <p:ph type="title"/>
          </p:nvPr>
        </p:nvSpPr>
        <p:spPr>
          <a:xfrm>
            <a:off x="258537" y="1973592"/>
            <a:ext cx="2563994" cy="4187361"/>
          </a:xfrm>
        </p:spPr>
        <p:txBody>
          <a:bodyPr anchor="ctr">
            <a:normAutofit/>
          </a:bodyPr>
          <a:lstStyle/>
          <a:p>
            <a:r>
              <a:rPr lang="tr-TR" sz="3150" dirty="0"/>
              <a:t>Eylem Konuları</a:t>
            </a:r>
          </a:p>
        </p:txBody>
      </p:sp>
      <p:graphicFrame>
        <p:nvGraphicFramePr>
          <p:cNvPr id="10" name="İçerik Yer Tutucusu 2">
            <a:extLst>
              <a:ext uri="{FF2B5EF4-FFF2-40B4-BE49-F238E27FC236}">
                <a16:creationId xmlns:a16="http://schemas.microsoft.com/office/drawing/2014/main" id="{D88A5F83-E101-40B9-8703-EFD4721AAF1B}"/>
              </a:ext>
            </a:extLst>
          </p:cNvPr>
          <p:cNvGraphicFramePr>
            <a:graphicFrameLocks noGrp="1"/>
          </p:cNvGraphicFramePr>
          <p:nvPr>
            <p:ph idx="1"/>
            <p:extLst>
              <p:ext uri="{D42A27DB-BD31-4B8C-83A1-F6EECF244321}">
                <p14:modId xmlns:p14="http://schemas.microsoft.com/office/powerpoint/2010/main" val="3335774737"/>
              </p:ext>
            </p:extLst>
          </p:nvPr>
        </p:nvGraphicFramePr>
        <p:xfrm>
          <a:off x="3516065" y="2130500"/>
          <a:ext cx="5175384" cy="4152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Metin kutusu 13">
            <a:extLst>
              <a:ext uri="{FF2B5EF4-FFF2-40B4-BE49-F238E27FC236}">
                <a16:creationId xmlns:a16="http://schemas.microsoft.com/office/drawing/2014/main" id="{2AADB701-343A-4687-BF46-15E67EFE65CC}"/>
              </a:ext>
            </a:extLst>
          </p:cNvPr>
          <p:cNvSpPr txBox="1"/>
          <p:nvPr/>
        </p:nvSpPr>
        <p:spPr>
          <a:xfrm>
            <a:off x="569596" y="4564344"/>
            <a:ext cx="2377304" cy="715581"/>
          </a:xfrm>
          <a:prstGeom prst="rect">
            <a:avLst/>
          </a:prstGeom>
          <a:noFill/>
        </p:spPr>
        <p:txBody>
          <a:bodyPr wrap="square" rtlCol="0">
            <a:spAutoFit/>
          </a:bodyPr>
          <a:lstStyle/>
          <a:p>
            <a:pPr marL="214313" indent="-214313">
              <a:buFont typeface="Arial" panose="020B0604020202020204" pitchFamily="34" charset="0"/>
              <a:buChar char="•"/>
            </a:pPr>
            <a:r>
              <a:rPr lang="tr-TR" sz="1350" dirty="0"/>
              <a:t>7 Ana Başlık</a:t>
            </a:r>
          </a:p>
          <a:p>
            <a:pPr marL="214313" indent="-214313">
              <a:buFont typeface="Arial" panose="020B0604020202020204" pitchFamily="34" charset="0"/>
              <a:buChar char="•"/>
            </a:pPr>
            <a:r>
              <a:rPr lang="tr-TR" sz="1350" dirty="0"/>
              <a:t>58 alt tedbir ve uygulama koşulu</a:t>
            </a:r>
          </a:p>
        </p:txBody>
      </p:sp>
    </p:spTree>
    <p:extLst>
      <p:ext uri="{BB962C8B-B14F-4D97-AF65-F5344CB8AC3E}">
        <p14:creationId xmlns:p14="http://schemas.microsoft.com/office/powerpoint/2010/main" val="2636753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9B8E5797-5B3D-44EF-B442-97C898446C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26" y="4756804"/>
            <a:ext cx="3022017" cy="2017196"/>
          </a:xfrm>
          <a:prstGeom prst="rect">
            <a:avLst/>
          </a:prstGeom>
        </p:spPr>
      </p:pic>
      <p:graphicFrame>
        <p:nvGraphicFramePr>
          <p:cNvPr id="53" name="İçerik Yer Tutucusu 2">
            <a:extLst>
              <a:ext uri="{FF2B5EF4-FFF2-40B4-BE49-F238E27FC236}">
                <a16:creationId xmlns:a16="http://schemas.microsoft.com/office/drawing/2014/main" id="{AC05FDBE-310D-4961-8AF2-EDF2E9D8AC43}"/>
              </a:ext>
            </a:extLst>
          </p:cNvPr>
          <p:cNvGraphicFramePr>
            <a:graphicFrameLocks noGrp="1"/>
          </p:cNvGraphicFramePr>
          <p:nvPr>
            <p:ph idx="1"/>
            <p:extLst>
              <p:ext uri="{D42A27DB-BD31-4B8C-83A1-F6EECF244321}">
                <p14:modId xmlns:p14="http://schemas.microsoft.com/office/powerpoint/2010/main" val="2040405670"/>
              </p:ext>
            </p:extLst>
          </p:nvPr>
        </p:nvGraphicFramePr>
        <p:xfrm>
          <a:off x="3280472" y="1943429"/>
          <a:ext cx="5641829" cy="4949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0" name="Metin kutusu 49">
            <a:extLst>
              <a:ext uri="{FF2B5EF4-FFF2-40B4-BE49-F238E27FC236}">
                <a16:creationId xmlns:a16="http://schemas.microsoft.com/office/drawing/2014/main" id="{3EE48D12-3C0F-4451-AAB8-FFAF92BD8D2F}"/>
              </a:ext>
            </a:extLst>
          </p:cNvPr>
          <p:cNvSpPr txBox="1"/>
          <p:nvPr/>
        </p:nvSpPr>
        <p:spPr>
          <a:xfrm>
            <a:off x="291368" y="2655711"/>
            <a:ext cx="2526225" cy="1546577"/>
          </a:xfrm>
          <a:prstGeom prst="rect">
            <a:avLst/>
          </a:prstGeom>
          <a:noFill/>
        </p:spPr>
        <p:txBody>
          <a:bodyPr wrap="square">
            <a:spAutoFit/>
          </a:bodyPr>
          <a:lstStyle/>
          <a:p>
            <a:pPr algn="just"/>
            <a:r>
              <a:rPr lang="tr-TR" sz="1350" dirty="0">
                <a:latin typeface="Times New Roman" panose="02020603050405020304" pitchFamily="18" charset="0"/>
                <a:ea typeface="Calibri" panose="020F0502020204030204" pitchFamily="34" charset="0"/>
                <a:cs typeface="Times New Roman" panose="02020603050405020304" pitchFamily="18" charset="0"/>
              </a:rPr>
              <a:t>İyi Tarım Uygulamaları çerçevesinde kodlara karşılık gelen tedbirlerin uygulanabilmesi için gereken koşullar yandaki hususları kapsayan belirli düzenlemeler dikkate alınarak belirlenmiştir.</a:t>
            </a:r>
          </a:p>
        </p:txBody>
      </p:sp>
    </p:spTree>
    <p:extLst>
      <p:ext uri="{BB962C8B-B14F-4D97-AF65-F5344CB8AC3E}">
        <p14:creationId xmlns:p14="http://schemas.microsoft.com/office/powerpoint/2010/main" val="341855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82D0C4E-4128-4090-8AA4-5158E7A1CD73}"/>
              </a:ext>
            </a:extLst>
          </p:cNvPr>
          <p:cNvSpPr>
            <a:spLocks noGrp="1"/>
          </p:cNvSpPr>
          <p:nvPr>
            <p:ph type="title"/>
          </p:nvPr>
        </p:nvSpPr>
        <p:spPr>
          <a:xfrm>
            <a:off x="724444" y="2125266"/>
            <a:ext cx="7886700" cy="994172"/>
          </a:xfrm>
        </p:spPr>
        <p:txBody>
          <a:bodyPr>
            <a:normAutofit/>
          </a:bodyPr>
          <a:lstStyle/>
          <a:p>
            <a:r>
              <a:rPr lang="tr-TR" sz="4050" dirty="0"/>
              <a:t>ARAZİ YÖNETİMİ</a:t>
            </a:r>
          </a:p>
        </p:txBody>
      </p:sp>
      <p:sp>
        <p:nvSpPr>
          <p:cNvPr id="3" name="İçerik Yer Tutucusu 2">
            <a:extLst>
              <a:ext uri="{FF2B5EF4-FFF2-40B4-BE49-F238E27FC236}">
                <a16:creationId xmlns:a16="http://schemas.microsoft.com/office/drawing/2014/main" id="{34179F2A-6C6D-4E8D-B652-E083A7A23ABD}"/>
              </a:ext>
            </a:extLst>
          </p:cNvPr>
          <p:cNvSpPr>
            <a:spLocks noGrp="1"/>
          </p:cNvSpPr>
          <p:nvPr>
            <p:ph idx="1"/>
          </p:nvPr>
        </p:nvSpPr>
        <p:spPr>
          <a:xfrm>
            <a:off x="532856" y="3035808"/>
            <a:ext cx="7886700" cy="3188970"/>
          </a:xfrm>
        </p:spPr>
        <p:txBody>
          <a:bodyPr>
            <a:normAutofit/>
          </a:bodyPr>
          <a:lstStyle/>
          <a:p>
            <a:pPr marL="0" indent="0">
              <a:buNone/>
            </a:pPr>
            <a:endParaRPr lang="tr-TR" sz="1650" dirty="0"/>
          </a:p>
          <a:p>
            <a:r>
              <a:rPr lang="tr-TR" sz="1650" dirty="0"/>
              <a:t>Toprak erozyonu ve </a:t>
            </a:r>
            <a:r>
              <a:rPr lang="tr-TR" sz="1650" dirty="0" err="1"/>
              <a:t>bozunma</a:t>
            </a:r>
            <a:endParaRPr lang="tr-TR" sz="1650" dirty="0"/>
          </a:p>
          <a:p>
            <a:r>
              <a:rPr lang="tr-TR" sz="1650" dirty="0"/>
              <a:t>Uygun toprak işleme tekniği ve dönemi</a:t>
            </a:r>
          </a:p>
          <a:p>
            <a:r>
              <a:rPr lang="tr-TR" sz="1650" dirty="0"/>
              <a:t>Gübreleme dönemi ve uygulama şekli</a:t>
            </a:r>
          </a:p>
          <a:p>
            <a:r>
              <a:rPr lang="tr-TR" sz="1650" dirty="0"/>
              <a:t>Ekim nöbeti</a:t>
            </a:r>
          </a:p>
          <a:p>
            <a:endParaRPr lang="tr-TR" sz="1650" dirty="0"/>
          </a:p>
          <a:p>
            <a:pPr marL="0" indent="0">
              <a:buNone/>
            </a:pPr>
            <a:r>
              <a:rPr lang="tr-TR" sz="1650" dirty="0"/>
              <a:t>ilgili konu başlıklarının iklim, topografya ve toprak özellikleri dikkate alınarak koşullandırılmasını kapsamaktadır.</a:t>
            </a:r>
          </a:p>
        </p:txBody>
      </p:sp>
    </p:spTree>
    <p:extLst>
      <p:ext uri="{BB962C8B-B14F-4D97-AF65-F5344CB8AC3E}">
        <p14:creationId xmlns:p14="http://schemas.microsoft.com/office/powerpoint/2010/main" val="3784453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a:extLst>
              <a:ext uri="{FF2B5EF4-FFF2-40B4-BE49-F238E27FC236}">
                <a16:creationId xmlns:a16="http://schemas.microsoft.com/office/drawing/2014/main" id="{2DF9A462-D52C-47F8-B7BD-63009B19F7FB}"/>
              </a:ext>
            </a:extLst>
          </p:cNvPr>
          <p:cNvSpPr>
            <a:spLocks noGrp="1"/>
          </p:cNvSpPr>
          <p:nvPr>
            <p:ph idx="1"/>
          </p:nvPr>
        </p:nvSpPr>
        <p:spPr>
          <a:xfrm>
            <a:off x="638224" y="3644900"/>
            <a:ext cx="2571750" cy="1197864"/>
          </a:xfrm>
        </p:spPr>
        <p:txBody>
          <a:bodyPr anchor="t">
            <a:normAutofit fontScale="92500" lnSpcReduction="10000"/>
          </a:bodyPr>
          <a:lstStyle/>
          <a:p>
            <a:pPr marL="0" indent="0" algn="ctr">
              <a:buNone/>
            </a:pPr>
            <a:r>
              <a:rPr lang="tr-TR" sz="1650" dirty="0"/>
              <a:t>Tarımsal Kaynaklı Nitrat Kirliliğinin Önlenmesine Yönelik Eylemler ve Tedbir Uygulama Koşulları</a:t>
            </a:r>
          </a:p>
          <a:p>
            <a:pPr marL="0" indent="0" algn="ctr">
              <a:buNone/>
            </a:pPr>
            <a:r>
              <a:rPr lang="tr-TR" sz="1650" dirty="0"/>
              <a:t>1- Arazi Yönetimi</a:t>
            </a:r>
          </a:p>
        </p:txBody>
      </p:sp>
      <p:pic>
        <p:nvPicPr>
          <p:cNvPr id="9" name="Resim 8">
            <a:extLst>
              <a:ext uri="{FF2B5EF4-FFF2-40B4-BE49-F238E27FC236}">
                <a16:creationId xmlns:a16="http://schemas.microsoft.com/office/drawing/2014/main" id="{639E18AC-176C-4F58-836D-5484ACFE20D6}"/>
              </a:ext>
            </a:extLst>
          </p:cNvPr>
          <p:cNvPicPr>
            <a:picLocks noChangeAspect="1"/>
          </p:cNvPicPr>
          <p:nvPr/>
        </p:nvPicPr>
        <p:blipFill rotWithShape="1">
          <a:blip r:embed="rId2"/>
          <a:srcRect r="14682"/>
          <a:stretch/>
        </p:blipFill>
        <p:spPr>
          <a:xfrm>
            <a:off x="3871747" y="2103481"/>
            <a:ext cx="4810362" cy="4511714"/>
          </a:xfrm>
          <a:prstGeom prst="rect">
            <a:avLst/>
          </a:prstGeom>
        </p:spPr>
      </p:pic>
    </p:spTree>
    <p:extLst>
      <p:ext uri="{BB962C8B-B14F-4D97-AF65-F5344CB8AC3E}">
        <p14:creationId xmlns:p14="http://schemas.microsoft.com/office/powerpoint/2010/main" val="117717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CBC312-3753-938A-D0C2-A7D7031215BC}"/>
              </a:ext>
            </a:extLst>
          </p:cNvPr>
          <p:cNvSpPr>
            <a:spLocks noGrp="1"/>
          </p:cNvSpPr>
          <p:nvPr>
            <p:ph type="title"/>
          </p:nvPr>
        </p:nvSpPr>
        <p:spPr>
          <a:xfrm>
            <a:off x="657498" y="3496810"/>
            <a:ext cx="8229600" cy="1143000"/>
          </a:xfrm>
        </p:spPr>
        <p:txBody>
          <a:bodyPr/>
          <a:lstStyle/>
          <a:p>
            <a:r>
              <a:rPr lang="tr-TR" dirty="0"/>
              <a:t>	NAP Tanıtımı ve Mevzuat</a:t>
            </a:r>
          </a:p>
        </p:txBody>
      </p:sp>
    </p:spTree>
    <p:extLst>
      <p:ext uri="{BB962C8B-B14F-4D97-AF65-F5344CB8AC3E}">
        <p14:creationId xmlns:p14="http://schemas.microsoft.com/office/powerpoint/2010/main" val="2073943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82D0C4E-4128-4090-8AA4-5158E7A1CD73}"/>
              </a:ext>
            </a:extLst>
          </p:cNvPr>
          <p:cNvSpPr>
            <a:spLocks noGrp="1"/>
          </p:cNvSpPr>
          <p:nvPr>
            <p:ph type="title"/>
          </p:nvPr>
        </p:nvSpPr>
        <p:spPr>
          <a:xfrm>
            <a:off x="806450" y="2191544"/>
            <a:ext cx="7886700" cy="994172"/>
          </a:xfrm>
        </p:spPr>
        <p:txBody>
          <a:bodyPr>
            <a:normAutofit/>
          </a:bodyPr>
          <a:lstStyle/>
          <a:p>
            <a:r>
              <a:rPr lang="tr-TR" sz="4050" dirty="0"/>
              <a:t>GÜBRELEME</a:t>
            </a:r>
          </a:p>
        </p:txBody>
      </p:sp>
      <p:sp>
        <p:nvSpPr>
          <p:cNvPr id="3" name="İçerik Yer Tutucusu 2">
            <a:extLst>
              <a:ext uri="{FF2B5EF4-FFF2-40B4-BE49-F238E27FC236}">
                <a16:creationId xmlns:a16="http://schemas.microsoft.com/office/drawing/2014/main" id="{34179F2A-6C6D-4E8D-B652-E083A7A23ABD}"/>
              </a:ext>
            </a:extLst>
          </p:cNvPr>
          <p:cNvSpPr>
            <a:spLocks noGrp="1"/>
          </p:cNvSpPr>
          <p:nvPr>
            <p:ph idx="1"/>
          </p:nvPr>
        </p:nvSpPr>
        <p:spPr>
          <a:xfrm>
            <a:off x="711200" y="3301238"/>
            <a:ext cx="7886700" cy="3188970"/>
          </a:xfrm>
        </p:spPr>
        <p:txBody>
          <a:bodyPr>
            <a:normAutofit/>
          </a:bodyPr>
          <a:lstStyle/>
          <a:p>
            <a:r>
              <a:rPr lang="tr-TR" sz="1425" dirty="0"/>
              <a:t>Toprak analiz sonuçlarına göre gübreleme planı</a:t>
            </a:r>
          </a:p>
          <a:p>
            <a:r>
              <a:rPr lang="tr-TR" sz="1425" dirty="0"/>
              <a:t>Azot etkin gübreleme</a:t>
            </a:r>
          </a:p>
          <a:p>
            <a:r>
              <a:rPr lang="tr-TR" sz="1425" dirty="0"/>
              <a:t>Hayvan gübresi analiz belgesi </a:t>
            </a:r>
          </a:p>
          <a:p>
            <a:r>
              <a:rPr lang="tr-TR" sz="1425" dirty="0"/>
              <a:t>Hayvansal gübre yönetim ve uygulama planları </a:t>
            </a:r>
          </a:p>
          <a:p>
            <a:r>
              <a:rPr lang="tr-TR" sz="1425" dirty="0"/>
              <a:t>Yıkanma riskine karşı azotlu gübrelerin bölünerek uygulanması </a:t>
            </a:r>
          </a:p>
          <a:p>
            <a:r>
              <a:rPr lang="tr-TR" sz="1425" dirty="0"/>
              <a:t>Tesislerde sızdırmaz zemin iyileştirmesi</a:t>
            </a:r>
          </a:p>
          <a:p>
            <a:r>
              <a:rPr lang="tr-TR" sz="1425" dirty="0"/>
              <a:t>Yüzey su kütlelerinin korunması</a:t>
            </a:r>
          </a:p>
          <a:p>
            <a:r>
              <a:rPr lang="tr-TR" sz="1425" dirty="0"/>
              <a:t>Eğime bağlı gübre uygulama pratikleri</a:t>
            </a:r>
          </a:p>
          <a:p>
            <a:r>
              <a:rPr lang="tr-TR" sz="1425" dirty="0"/>
              <a:t>Besin çözeltilerinin toprağa deşarj edilmemesi</a:t>
            </a:r>
          </a:p>
          <a:p>
            <a:r>
              <a:rPr lang="tr-TR" sz="1425" dirty="0"/>
              <a:t>Hayvancılık İşletmelerinde gübre depo kapasitelerinin arttırılması</a:t>
            </a:r>
          </a:p>
          <a:p>
            <a:pPr marL="0" indent="0">
              <a:buNone/>
            </a:pPr>
            <a:r>
              <a:rPr lang="tr-TR" sz="1425" dirty="0"/>
              <a:t>konularında tedbir ve uygulama koşullarını içermektedir.</a:t>
            </a:r>
          </a:p>
          <a:p>
            <a:endParaRPr lang="tr-TR" sz="1425" dirty="0"/>
          </a:p>
          <a:p>
            <a:endParaRPr lang="tr-TR" sz="1425" dirty="0"/>
          </a:p>
          <a:p>
            <a:endParaRPr lang="tr-TR" sz="1425" dirty="0"/>
          </a:p>
          <a:p>
            <a:endParaRPr lang="tr-TR" sz="1425" dirty="0"/>
          </a:p>
          <a:p>
            <a:endParaRPr lang="tr-TR" sz="1425" dirty="0"/>
          </a:p>
          <a:p>
            <a:endParaRPr lang="tr-TR" sz="1425" dirty="0"/>
          </a:p>
          <a:p>
            <a:endParaRPr lang="tr-TR" sz="1425" dirty="0"/>
          </a:p>
        </p:txBody>
      </p:sp>
    </p:spTree>
    <p:extLst>
      <p:ext uri="{BB962C8B-B14F-4D97-AF65-F5344CB8AC3E}">
        <p14:creationId xmlns:p14="http://schemas.microsoft.com/office/powerpoint/2010/main" val="1679013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a:extLst>
              <a:ext uri="{FF2B5EF4-FFF2-40B4-BE49-F238E27FC236}">
                <a16:creationId xmlns:a16="http://schemas.microsoft.com/office/drawing/2014/main" id="{2DF9A462-D52C-47F8-B7BD-63009B19F7FB}"/>
              </a:ext>
            </a:extLst>
          </p:cNvPr>
          <p:cNvSpPr>
            <a:spLocks noGrp="1"/>
          </p:cNvSpPr>
          <p:nvPr>
            <p:ph idx="1"/>
          </p:nvPr>
        </p:nvSpPr>
        <p:spPr>
          <a:xfrm>
            <a:off x="311150" y="3084322"/>
            <a:ext cx="2965450" cy="2660904"/>
          </a:xfrm>
        </p:spPr>
        <p:txBody>
          <a:bodyPr anchor="t">
            <a:normAutofit/>
          </a:bodyPr>
          <a:lstStyle/>
          <a:p>
            <a:pPr marL="0" indent="0" algn="ctr">
              <a:buNone/>
            </a:pPr>
            <a:r>
              <a:rPr lang="tr-TR" sz="1650" dirty="0">
                <a:latin typeface="Times New Roman" panose="02020603050405020304" pitchFamily="18" charset="0"/>
                <a:cs typeface="Times New Roman" panose="02020603050405020304" pitchFamily="18" charset="0"/>
              </a:rPr>
              <a:t>Tarımsal Kaynaklı Nitrat Kirliliğinin Önlenmesine Yönelik Eylemler ve Tedbir Uygulama Koşulları</a:t>
            </a:r>
          </a:p>
          <a:p>
            <a:pPr marL="0" indent="0" algn="ctr">
              <a:buNone/>
            </a:pPr>
            <a:r>
              <a:rPr lang="tr-TR" sz="1650" dirty="0">
                <a:latin typeface="Times New Roman" panose="02020603050405020304" pitchFamily="18" charset="0"/>
                <a:cs typeface="Times New Roman" panose="02020603050405020304" pitchFamily="18" charset="0"/>
              </a:rPr>
              <a:t>2- Gübreleme</a:t>
            </a:r>
          </a:p>
        </p:txBody>
      </p:sp>
      <p:grpSp>
        <p:nvGrpSpPr>
          <p:cNvPr id="2" name="Grup 1">
            <a:extLst>
              <a:ext uri="{FF2B5EF4-FFF2-40B4-BE49-F238E27FC236}">
                <a16:creationId xmlns:a16="http://schemas.microsoft.com/office/drawing/2014/main" id="{0BC70B82-22A5-E404-B667-130DE11FB38D}"/>
              </a:ext>
            </a:extLst>
          </p:cNvPr>
          <p:cNvGrpSpPr/>
          <p:nvPr/>
        </p:nvGrpSpPr>
        <p:grpSpPr>
          <a:xfrm>
            <a:off x="3691996" y="2344674"/>
            <a:ext cx="4506482" cy="3621532"/>
            <a:chOff x="3450696" y="2452624"/>
            <a:chExt cx="4506482" cy="3621532"/>
          </a:xfrm>
        </p:grpSpPr>
        <p:pic>
          <p:nvPicPr>
            <p:cNvPr id="3" name="Resim 2">
              <a:extLst>
                <a:ext uri="{FF2B5EF4-FFF2-40B4-BE49-F238E27FC236}">
                  <a16:creationId xmlns:a16="http://schemas.microsoft.com/office/drawing/2014/main" id="{87F6EE16-0DAE-45C7-98E2-C320A59A1BC9}"/>
                </a:ext>
              </a:extLst>
            </p:cNvPr>
            <p:cNvPicPr>
              <a:picLocks noChangeAspect="1"/>
            </p:cNvPicPr>
            <p:nvPr/>
          </p:nvPicPr>
          <p:blipFill rotWithShape="1">
            <a:blip r:embed="rId2"/>
            <a:srcRect l="1493" r="15752"/>
            <a:stretch/>
          </p:blipFill>
          <p:spPr>
            <a:xfrm>
              <a:off x="3450696" y="2745319"/>
              <a:ext cx="4506482" cy="3328837"/>
            </a:xfrm>
            <a:prstGeom prst="rect">
              <a:avLst/>
            </a:prstGeom>
          </p:spPr>
        </p:pic>
        <p:pic>
          <p:nvPicPr>
            <p:cNvPr id="5" name="Resim 4">
              <a:extLst>
                <a:ext uri="{FF2B5EF4-FFF2-40B4-BE49-F238E27FC236}">
                  <a16:creationId xmlns:a16="http://schemas.microsoft.com/office/drawing/2014/main" id="{F8ACF603-7A11-4535-84CF-DB40B989F679}"/>
                </a:ext>
              </a:extLst>
            </p:cNvPr>
            <p:cNvPicPr>
              <a:picLocks noChangeAspect="1"/>
            </p:cNvPicPr>
            <p:nvPr/>
          </p:nvPicPr>
          <p:blipFill rotWithShape="1">
            <a:blip r:embed="rId3"/>
            <a:srcRect r="14476" b="23916"/>
            <a:stretch/>
          </p:blipFill>
          <p:spPr>
            <a:xfrm>
              <a:off x="3450696" y="2452624"/>
              <a:ext cx="4506482" cy="292695"/>
            </a:xfrm>
            <a:prstGeom prst="rect">
              <a:avLst/>
            </a:prstGeom>
          </p:spPr>
        </p:pic>
      </p:grpSp>
    </p:spTree>
    <p:extLst>
      <p:ext uri="{BB962C8B-B14F-4D97-AF65-F5344CB8AC3E}">
        <p14:creationId xmlns:p14="http://schemas.microsoft.com/office/powerpoint/2010/main" val="3670281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82D0C4E-4128-4090-8AA4-5158E7A1CD73}"/>
              </a:ext>
            </a:extLst>
          </p:cNvPr>
          <p:cNvSpPr>
            <a:spLocks noGrp="1"/>
          </p:cNvSpPr>
          <p:nvPr>
            <p:ph type="title"/>
          </p:nvPr>
        </p:nvSpPr>
        <p:spPr>
          <a:xfrm>
            <a:off x="628650" y="2044732"/>
            <a:ext cx="7886700" cy="994172"/>
          </a:xfrm>
        </p:spPr>
        <p:txBody>
          <a:bodyPr>
            <a:normAutofit/>
          </a:bodyPr>
          <a:lstStyle/>
          <a:p>
            <a:r>
              <a:rPr lang="tr-TR" sz="4050" dirty="0"/>
              <a:t>SULAMA</a:t>
            </a:r>
          </a:p>
        </p:txBody>
      </p:sp>
      <p:sp>
        <p:nvSpPr>
          <p:cNvPr id="3" name="İçerik Yer Tutucusu 2">
            <a:extLst>
              <a:ext uri="{FF2B5EF4-FFF2-40B4-BE49-F238E27FC236}">
                <a16:creationId xmlns:a16="http://schemas.microsoft.com/office/drawing/2014/main" id="{34179F2A-6C6D-4E8D-B652-E083A7A23ABD}"/>
              </a:ext>
            </a:extLst>
          </p:cNvPr>
          <p:cNvSpPr>
            <a:spLocks noGrp="1"/>
          </p:cNvSpPr>
          <p:nvPr>
            <p:ph idx="1"/>
          </p:nvPr>
        </p:nvSpPr>
        <p:spPr>
          <a:xfrm>
            <a:off x="908050" y="3038904"/>
            <a:ext cx="7886700" cy="3188970"/>
          </a:xfrm>
        </p:spPr>
        <p:txBody>
          <a:bodyPr>
            <a:normAutofit/>
          </a:bodyPr>
          <a:lstStyle/>
          <a:p>
            <a:r>
              <a:rPr lang="tr-TR" sz="1425" dirty="0"/>
              <a:t>Yüzey akış ve derine sızmanın önlenmesi</a:t>
            </a:r>
          </a:p>
          <a:p>
            <a:r>
              <a:rPr lang="tr-TR" sz="1425" dirty="0"/>
              <a:t>Sulama suyu analizleri</a:t>
            </a:r>
          </a:p>
          <a:p>
            <a:r>
              <a:rPr lang="tr-TR" sz="1425" dirty="0"/>
              <a:t>Modern sulama tekniklerinin tercih edilmesi</a:t>
            </a:r>
          </a:p>
          <a:p>
            <a:r>
              <a:rPr lang="tr-TR" sz="1425" dirty="0" err="1"/>
              <a:t>Fertigasyon</a:t>
            </a:r>
            <a:r>
              <a:rPr lang="tr-TR" sz="1425" dirty="0"/>
              <a:t> aralığı, sulama suyu ve gübre miktarının kayıt altına alınması</a:t>
            </a:r>
          </a:p>
          <a:p>
            <a:endParaRPr lang="tr-TR" sz="1425" dirty="0"/>
          </a:p>
          <a:p>
            <a:pPr marL="0" indent="0">
              <a:buNone/>
            </a:pPr>
            <a:r>
              <a:rPr lang="tr-TR" sz="1425" dirty="0"/>
              <a:t>konularında tedbir ve uygulama koşullarını içermektedir.</a:t>
            </a:r>
          </a:p>
          <a:p>
            <a:endParaRPr lang="tr-TR" sz="1425" dirty="0"/>
          </a:p>
          <a:p>
            <a:endParaRPr lang="tr-TR" sz="1425" dirty="0"/>
          </a:p>
          <a:p>
            <a:endParaRPr lang="tr-TR" sz="1425" dirty="0"/>
          </a:p>
          <a:p>
            <a:endParaRPr lang="tr-TR" sz="1425" dirty="0"/>
          </a:p>
          <a:p>
            <a:endParaRPr lang="tr-TR" sz="1425" dirty="0"/>
          </a:p>
          <a:p>
            <a:endParaRPr lang="tr-TR" sz="1425" dirty="0"/>
          </a:p>
          <a:p>
            <a:endParaRPr lang="tr-TR" sz="1425" dirty="0"/>
          </a:p>
        </p:txBody>
      </p:sp>
    </p:spTree>
    <p:extLst>
      <p:ext uri="{BB962C8B-B14F-4D97-AF65-F5344CB8AC3E}">
        <p14:creationId xmlns:p14="http://schemas.microsoft.com/office/powerpoint/2010/main" val="656873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a:extLst>
              <a:ext uri="{FF2B5EF4-FFF2-40B4-BE49-F238E27FC236}">
                <a16:creationId xmlns:a16="http://schemas.microsoft.com/office/drawing/2014/main" id="{2DF9A462-D52C-47F8-B7BD-63009B19F7FB}"/>
              </a:ext>
            </a:extLst>
          </p:cNvPr>
          <p:cNvSpPr>
            <a:spLocks noGrp="1"/>
          </p:cNvSpPr>
          <p:nvPr>
            <p:ph idx="1"/>
          </p:nvPr>
        </p:nvSpPr>
        <p:spPr>
          <a:xfrm>
            <a:off x="76201" y="3276600"/>
            <a:ext cx="2298699" cy="1842770"/>
          </a:xfrm>
        </p:spPr>
        <p:txBody>
          <a:bodyPr anchor="ctr">
            <a:normAutofit/>
          </a:bodyPr>
          <a:lstStyle/>
          <a:p>
            <a:pPr marL="0" indent="0" algn="ctr">
              <a:buNone/>
            </a:pPr>
            <a:r>
              <a:rPr lang="tr-TR" sz="1650" dirty="0">
                <a:latin typeface="Times New Roman" panose="02020603050405020304" pitchFamily="18" charset="0"/>
                <a:cs typeface="Times New Roman" panose="02020603050405020304" pitchFamily="18" charset="0"/>
              </a:rPr>
              <a:t>Tarımsal Kaynaklı Nitrat Kirliliğinin Önlenmesine Yönelik Eylemler ve Tedbir Uygulama Koşulları</a:t>
            </a:r>
          </a:p>
          <a:p>
            <a:pPr marL="0" indent="0" algn="ctr">
              <a:buNone/>
            </a:pPr>
            <a:r>
              <a:rPr lang="tr-TR" sz="1650" dirty="0">
                <a:latin typeface="Times New Roman" panose="02020603050405020304" pitchFamily="18" charset="0"/>
                <a:cs typeface="Times New Roman" panose="02020603050405020304" pitchFamily="18" charset="0"/>
              </a:rPr>
              <a:t>3- Sulama</a:t>
            </a:r>
          </a:p>
        </p:txBody>
      </p:sp>
      <p:grpSp>
        <p:nvGrpSpPr>
          <p:cNvPr id="8" name="Grup 7">
            <a:extLst>
              <a:ext uri="{FF2B5EF4-FFF2-40B4-BE49-F238E27FC236}">
                <a16:creationId xmlns:a16="http://schemas.microsoft.com/office/drawing/2014/main" id="{C5D633EE-19C2-401F-9A40-21BACCC40EB9}"/>
              </a:ext>
            </a:extLst>
          </p:cNvPr>
          <p:cNvGrpSpPr/>
          <p:nvPr/>
        </p:nvGrpSpPr>
        <p:grpSpPr>
          <a:xfrm>
            <a:off x="2508250" y="2768599"/>
            <a:ext cx="6559549" cy="2708276"/>
            <a:chOff x="612647" y="2109315"/>
            <a:chExt cx="9325863" cy="3764913"/>
          </a:xfrm>
        </p:grpSpPr>
        <p:pic>
          <p:nvPicPr>
            <p:cNvPr id="4" name="Resim 3">
              <a:extLst>
                <a:ext uri="{FF2B5EF4-FFF2-40B4-BE49-F238E27FC236}">
                  <a16:creationId xmlns:a16="http://schemas.microsoft.com/office/drawing/2014/main" id="{487D5FE8-40E8-475D-8799-92E6A325D909}"/>
                </a:ext>
              </a:extLst>
            </p:cNvPr>
            <p:cNvPicPr>
              <a:picLocks noChangeAspect="1"/>
            </p:cNvPicPr>
            <p:nvPr/>
          </p:nvPicPr>
          <p:blipFill rotWithShape="1">
            <a:blip r:embed="rId2"/>
            <a:srcRect l="1695" r="15694" b="1097"/>
            <a:stretch/>
          </p:blipFill>
          <p:spPr>
            <a:xfrm>
              <a:off x="630936" y="2631026"/>
              <a:ext cx="9307574" cy="3243202"/>
            </a:xfrm>
            <a:prstGeom prst="rect">
              <a:avLst/>
            </a:prstGeom>
          </p:spPr>
        </p:pic>
        <p:pic>
          <p:nvPicPr>
            <p:cNvPr id="18" name="Resim 17">
              <a:extLst>
                <a:ext uri="{FF2B5EF4-FFF2-40B4-BE49-F238E27FC236}">
                  <a16:creationId xmlns:a16="http://schemas.microsoft.com/office/drawing/2014/main" id="{F7D7929F-CE88-448E-8C50-6E5411EB8331}"/>
                </a:ext>
              </a:extLst>
            </p:cNvPr>
            <p:cNvPicPr>
              <a:picLocks noChangeAspect="1"/>
            </p:cNvPicPr>
            <p:nvPr/>
          </p:nvPicPr>
          <p:blipFill rotWithShape="1">
            <a:blip r:embed="rId3"/>
            <a:srcRect r="14582" b="23916"/>
            <a:stretch/>
          </p:blipFill>
          <p:spPr>
            <a:xfrm>
              <a:off x="612647" y="2109315"/>
              <a:ext cx="9325863" cy="521711"/>
            </a:xfrm>
            <a:prstGeom prst="rect">
              <a:avLst/>
            </a:prstGeom>
          </p:spPr>
        </p:pic>
      </p:grpSp>
    </p:spTree>
    <p:extLst>
      <p:ext uri="{BB962C8B-B14F-4D97-AF65-F5344CB8AC3E}">
        <p14:creationId xmlns:p14="http://schemas.microsoft.com/office/powerpoint/2010/main" val="1911737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82D0C4E-4128-4090-8AA4-5158E7A1CD73}"/>
              </a:ext>
            </a:extLst>
          </p:cNvPr>
          <p:cNvSpPr>
            <a:spLocks noGrp="1"/>
          </p:cNvSpPr>
          <p:nvPr>
            <p:ph type="title"/>
          </p:nvPr>
        </p:nvSpPr>
        <p:spPr>
          <a:xfrm>
            <a:off x="1009650" y="2229644"/>
            <a:ext cx="7886700" cy="994172"/>
          </a:xfrm>
        </p:spPr>
        <p:txBody>
          <a:bodyPr>
            <a:normAutofit/>
          </a:bodyPr>
          <a:lstStyle/>
          <a:p>
            <a:r>
              <a:rPr lang="tr-TR" sz="4050" dirty="0"/>
              <a:t>KAYITLARIN TUTULMASI</a:t>
            </a:r>
          </a:p>
        </p:txBody>
      </p:sp>
      <p:sp>
        <p:nvSpPr>
          <p:cNvPr id="3" name="İçerik Yer Tutucusu 2">
            <a:extLst>
              <a:ext uri="{FF2B5EF4-FFF2-40B4-BE49-F238E27FC236}">
                <a16:creationId xmlns:a16="http://schemas.microsoft.com/office/drawing/2014/main" id="{34179F2A-6C6D-4E8D-B652-E083A7A23ABD}"/>
              </a:ext>
            </a:extLst>
          </p:cNvPr>
          <p:cNvSpPr>
            <a:spLocks noGrp="1"/>
          </p:cNvSpPr>
          <p:nvPr>
            <p:ph idx="1"/>
          </p:nvPr>
        </p:nvSpPr>
        <p:spPr>
          <a:xfrm>
            <a:off x="463550" y="3377438"/>
            <a:ext cx="7886700" cy="3188970"/>
          </a:xfrm>
        </p:spPr>
        <p:txBody>
          <a:bodyPr>
            <a:normAutofit/>
          </a:bodyPr>
          <a:lstStyle/>
          <a:p>
            <a:r>
              <a:rPr lang="tr-TR" sz="1650" dirty="0"/>
              <a:t>İşletme tarafından kimyasal ve hayvansal gübrelerin kayıtlarının tutulması</a:t>
            </a:r>
          </a:p>
          <a:p>
            <a:endParaRPr lang="tr-TR" sz="1650" dirty="0"/>
          </a:p>
          <a:p>
            <a:pPr marL="0" indent="0">
              <a:buNone/>
            </a:pPr>
            <a:r>
              <a:rPr lang="tr-TR" sz="1650" dirty="0"/>
              <a:t>konusunda tedbir ve uygulama koşullarını içermektedir.</a:t>
            </a:r>
          </a:p>
          <a:p>
            <a:endParaRPr lang="tr-TR" sz="1650" dirty="0"/>
          </a:p>
          <a:p>
            <a:endParaRPr lang="tr-TR" sz="1650" dirty="0"/>
          </a:p>
          <a:p>
            <a:endParaRPr lang="tr-TR" sz="1650" dirty="0"/>
          </a:p>
          <a:p>
            <a:endParaRPr lang="tr-TR" sz="1650" dirty="0"/>
          </a:p>
          <a:p>
            <a:endParaRPr lang="tr-TR" sz="1650" dirty="0"/>
          </a:p>
          <a:p>
            <a:endParaRPr lang="tr-TR" sz="1650" dirty="0"/>
          </a:p>
          <a:p>
            <a:endParaRPr lang="tr-TR" sz="1650" dirty="0"/>
          </a:p>
        </p:txBody>
      </p:sp>
    </p:spTree>
    <p:extLst>
      <p:ext uri="{BB962C8B-B14F-4D97-AF65-F5344CB8AC3E}">
        <p14:creationId xmlns:p14="http://schemas.microsoft.com/office/powerpoint/2010/main" val="3984232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a:extLst>
              <a:ext uri="{FF2B5EF4-FFF2-40B4-BE49-F238E27FC236}">
                <a16:creationId xmlns:a16="http://schemas.microsoft.com/office/drawing/2014/main" id="{2DF9A462-D52C-47F8-B7BD-63009B19F7FB}"/>
              </a:ext>
            </a:extLst>
          </p:cNvPr>
          <p:cNvSpPr>
            <a:spLocks noGrp="1"/>
          </p:cNvSpPr>
          <p:nvPr>
            <p:ph idx="1"/>
          </p:nvPr>
        </p:nvSpPr>
        <p:spPr>
          <a:xfrm>
            <a:off x="2881004" y="2310181"/>
            <a:ext cx="3242818" cy="1633475"/>
          </a:xfrm>
        </p:spPr>
        <p:txBody>
          <a:bodyPr anchor="t">
            <a:normAutofit/>
          </a:bodyPr>
          <a:lstStyle/>
          <a:p>
            <a:pPr marL="0" indent="0" algn="ctr">
              <a:buNone/>
            </a:pPr>
            <a:r>
              <a:rPr lang="tr-TR" sz="1650" dirty="0">
                <a:latin typeface="Times New Roman" panose="02020603050405020304" pitchFamily="18" charset="0"/>
                <a:cs typeface="Times New Roman" panose="02020603050405020304" pitchFamily="18" charset="0"/>
              </a:rPr>
              <a:t>Tarımsal Kaynaklı Nitrat Kirliliğinin Önlenmesine Yönelik Eylemler ve Tedbir Uygulama Koşulları</a:t>
            </a:r>
          </a:p>
          <a:p>
            <a:pPr marL="0" indent="0" algn="ctr">
              <a:buNone/>
            </a:pPr>
            <a:r>
              <a:rPr lang="tr-TR" sz="1650" dirty="0">
                <a:latin typeface="Times New Roman" panose="02020603050405020304" pitchFamily="18" charset="0"/>
                <a:cs typeface="Times New Roman" panose="02020603050405020304" pitchFamily="18" charset="0"/>
              </a:rPr>
              <a:t>4- Kayıtların Tutulması</a:t>
            </a:r>
          </a:p>
        </p:txBody>
      </p:sp>
      <p:grpSp>
        <p:nvGrpSpPr>
          <p:cNvPr id="5" name="Grup 4">
            <a:extLst>
              <a:ext uri="{FF2B5EF4-FFF2-40B4-BE49-F238E27FC236}">
                <a16:creationId xmlns:a16="http://schemas.microsoft.com/office/drawing/2014/main" id="{F0382811-5AEE-4F92-A66C-58426F3D729F}"/>
              </a:ext>
            </a:extLst>
          </p:cNvPr>
          <p:cNvGrpSpPr/>
          <p:nvPr/>
        </p:nvGrpSpPr>
        <p:grpSpPr>
          <a:xfrm>
            <a:off x="216162" y="4046423"/>
            <a:ext cx="7670537" cy="1307591"/>
            <a:chOff x="-1210383" y="3059846"/>
            <a:chExt cx="11327699" cy="1317265"/>
          </a:xfrm>
        </p:grpSpPr>
        <p:pic>
          <p:nvPicPr>
            <p:cNvPr id="3" name="Resim 2">
              <a:extLst>
                <a:ext uri="{FF2B5EF4-FFF2-40B4-BE49-F238E27FC236}">
                  <a16:creationId xmlns:a16="http://schemas.microsoft.com/office/drawing/2014/main" id="{18D5F33F-2C44-4186-8AB7-AEFA853F7F8B}"/>
                </a:ext>
              </a:extLst>
            </p:cNvPr>
            <p:cNvPicPr>
              <a:picLocks noChangeAspect="1"/>
            </p:cNvPicPr>
            <p:nvPr/>
          </p:nvPicPr>
          <p:blipFill rotWithShape="1">
            <a:blip r:embed="rId2"/>
            <a:srcRect l="-12241" t="1" r="15253" b="5786"/>
            <a:stretch/>
          </p:blipFill>
          <p:spPr>
            <a:xfrm>
              <a:off x="-1210383" y="3581557"/>
              <a:ext cx="11327699" cy="795554"/>
            </a:xfrm>
            <a:prstGeom prst="rect">
              <a:avLst/>
            </a:prstGeom>
          </p:spPr>
        </p:pic>
        <p:pic>
          <p:nvPicPr>
            <p:cNvPr id="15" name="Resim 14">
              <a:extLst>
                <a:ext uri="{FF2B5EF4-FFF2-40B4-BE49-F238E27FC236}">
                  <a16:creationId xmlns:a16="http://schemas.microsoft.com/office/drawing/2014/main" id="{F086E4DB-7EC8-4A43-958F-B374337B9135}"/>
                </a:ext>
              </a:extLst>
            </p:cNvPr>
            <p:cNvPicPr>
              <a:picLocks noChangeAspect="1"/>
            </p:cNvPicPr>
            <p:nvPr/>
          </p:nvPicPr>
          <p:blipFill rotWithShape="1">
            <a:blip r:embed="rId3"/>
            <a:srcRect r="14500" b="23916"/>
            <a:stretch/>
          </p:blipFill>
          <p:spPr>
            <a:xfrm>
              <a:off x="432150" y="3059846"/>
              <a:ext cx="9685165" cy="521711"/>
            </a:xfrm>
            <a:prstGeom prst="rect">
              <a:avLst/>
            </a:prstGeom>
          </p:spPr>
        </p:pic>
      </p:grpSp>
    </p:spTree>
    <p:extLst>
      <p:ext uri="{BB962C8B-B14F-4D97-AF65-F5344CB8AC3E}">
        <p14:creationId xmlns:p14="http://schemas.microsoft.com/office/powerpoint/2010/main" val="2512620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82D0C4E-4128-4090-8AA4-5158E7A1CD73}"/>
              </a:ext>
            </a:extLst>
          </p:cNvPr>
          <p:cNvSpPr>
            <a:spLocks noGrp="1"/>
          </p:cNvSpPr>
          <p:nvPr>
            <p:ph type="title"/>
          </p:nvPr>
        </p:nvSpPr>
        <p:spPr>
          <a:xfrm>
            <a:off x="628650" y="2286794"/>
            <a:ext cx="7886700" cy="994172"/>
          </a:xfrm>
        </p:spPr>
        <p:txBody>
          <a:bodyPr>
            <a:normAutofit/>
          </a:bodyPr>
          <a:lstStyle/>
          <a:p>
            <a:r>
              <a:rPr lang="tr-TR" sz="4050" dirty="0"/>
              <a:t>GENEL EYLEMLER</a:t>
            </a:r>
          </a:p>
        </p:txBody>
      </p:sp>
      <p:sp>
        <p:nvSpPr>
          <p:cNvPr id="3" name="İçerik Yer Tutucusu 2">
            <a:extLst>
              <a:ext uri="{FF2B5EF4-FFF2-40B4-BE49-F238E27FC236}">
                <a16:creationId xmlns:a16="http://schemas.microsoft.com/office/drawing/2014/main" id="{34179F2A-6C6D-4E8D-B652-E083A7A23ABD}"/>
              </a:ext>
            </a:extLst>
          </p:cNvPr>
          <p:cNvSpPr>
            <a:spLocks noGrp="1"/>
          </p:cNvSpPr>
          <p:nvPr>
            <p:ph idx="1"/>
          </p:nvPr>
        </p:nvSpPr>
        <p:spPr>
          <a:xfrm>
            <a:off x="628650" y="3099308"/>
            <a:ext cx="7886700" cy="3188970"/>
          </a:xfrm>
        </p:spPr>
        <p:txBody>
          <a:bodyPr>
            <a:normAutofit/>
          </a:bodyPr>
          <a:lstStyle/>
          <a:p>
            <a:r>
              <a:rPr lang="tr-TR" sz="1650" dirty="0"/>
              <a:t>Gübre </a:t>
            </a:r>
            <a:r>
              <a:rPr lang="tr-TR" sz="1650" dirty="0" err="1"/>
              <a:t>homojenizasyonu</a:t>
            </a:r>
            <a:endParaRPr lang="tr-TR" sz="1650" dirty="0"/>
          </a:p>
          <a:p>
            <a:r>
              <a:rPr lang="tr-TR" sz="1650" dirty="0"/>
              <a:t>Sızdırmaz depolama tesisi</a:t>
            </a:r>
          </a:p>
          <a:p>
            <a:r>
              <a:rPr lang="tr-TR" sz="1650" dirty="0"/>
              <a:t>Tahmin ve uyarı sistemlerinin yaygınlaşması</a:t>
            </a:r>
          </a:p>
          <a:p>
            <a:r>
              <a:rPr lang="tr-TR" sz="1650" dirty="0"/>
              <a:t>Atık depolama</a:t>
            </a:r>
          </a:p>
          <a:p>
            <a:endParaRPr lang="tr-TR" sz="1650" dirty="0"/>
          </a:p>
          <a:p>
            <a:pPr marL="0" indent="0">
              <a:buNone/>
            </a:pPr>
            <a:r>
              <a:rPr lang="tr-TR" sz="1650" dirty="0"/>
              <a:t>konularında tedbir ve uygulama koşullarını içermektedir.</a:t>
            </a:r>
          </a:p>
          <a:p>
            <a:endParaRPr lang="tr-TR" sz="1650" dirty="0"/>
          </a:p>
          <a:p>
            <a:endParaRPr lang="tr-TR" sz="1650" dirty="0"/>
          </a:p>
          <a:p>
            <a:endParaRPr lang="tr-TR" sz="1650" dirty="0"/>
          </a:p>
          <a:p>
            <a:endParaRPr lang="tr-TR" sz="1650" dirty="0"/>
          </a:p>
          <a:p>
            <a:endParaRPr lang="tr-TR" sz="1650" dirty="0"/>
          </a:p>
          <a:p>
            <a:endParaRPr lang="tr-TR" sz="1650" dirty="0"/>
          </a:p>
          <a:p>
            <a:endParaRPr lang="tr-TR" sz="1650" dirty="0"/>
          </a:p>
        </p:txBody>
      </p:sp>
    </p:spTree>
    <p:extLst>
      <p:ext uri="{BB962C8B-B14F-4D97-AF65-F5344CB8AC3E}">
        <p14:creationId xmlns:p14="http://schemas.microsoft.com/office/powerpoint/2010/main" val="2092131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a:extLst>
              <a:ext uri="{FF2B5EF4-FFF2-40B4-BE49-F238E27FC236}">
                <a16:creationId xmlns:a16="http://schemas.microsoft.com/office/drawing/2014/main" id="{2DF9A462-D52C-47F8-B7BD-63009B19F7FB}"/>
              </a:ext>
            </a:extLst>
          </p:cNvPr>
          <p:cNvSpPr>
            <a:spLocks noGrp="1"/>
          </p:cNvSpPr>
          <p:nvPr>
            <p:ph idx="1"/>
          </p:nvPr>
        </p:nvSpPr>
        <p:spPr>
          <a:xfrm>
            <a:off x="0" y="3448396"/>
            <a:ext cx="3614166" cy="1353820"/>
          </a:xfrm>
        </p:spPr>
        <p:txBody>
          <a:bodyPr anchor="t">
            <a:normAutofit/>
          </a:bodyPr>
          <a:lstStyle/>
          <a:p>
            <a:pPr marL="0" indent="0" algn="ctr">
              <a:buNone/>
            </a:pPr>
            <a:r>
              <a:rPr lang="tr-TR" sz="1650" dirty="0">
                <a:latin typeface="Times New Roman" panose="02020603050405020304" pitchFamily="18" charset="0"/>
                <a:cs typeface="Times New Roman" panose="02020603050405020304" pitchFamily="18" charset="0"/>
              </a:rPr>
              <a:t>Tarımsal Kaynaklı Nitrat Kirliliğinin Önlenmesine Yönelik Eylemler ve Tedbir Uygulama Koşulları</a:t>
            </a:r>
          </a:p>
          <a:p>
            <a:pPr marL="0" indent="0" algn="ctr">
              <a:buNone/>
            </a:pPr>
            <a:r>
              <a:rPr lang="tr-TR" sz="1650" dirty="0">
                <a:latin typeface="Times New Roman" panose="02020603050405020304" pitchFamily="18" charset="0"/>
                <a:cs typeface="Times New Roman" panose="02020603050405020304" pitchFamily="18" charset="0"/>
              </a:rPr>
              <a:t>5- Genel Eylemler</a:t>
            </a:r>
          </a:p>
        </p:txBody>
      </p:sp>
      <p:grpSp>
        <p:nvGrpSpPr>
          <p:cNvPr id="8" name="Grup 7">
            <a:extLst>
              <a:ext uri="{FF2B5EF4-FFF2-40B4-BE49-F238E27FC236}">
                <a16:creationId xmlns:a16="http://schemas.microsoft.com/office/drawing/2014/main" id="{F394824B-161A-41E0-8DD2-7CEB7EE14DCA}"/>
              </a:ext>
            </a:extLst>
          </p:cNvPr>
          <p:cNvGrpSpPr/>
          <p:nvPr/>
        </p:nvGrpSpPr>
        <p:grpSpPr>
          <a:xfrm>
            <a:off x="3564637" y="2518595"/>
            <a:ext cx="4430015" cy="3478775"/>
            <a:chOff x="4358641" y="1433631"/>
            <a:chExt cx="6595021" cy="4828913"/>
          </a:xfrm>
        </p:grpSpPr>
        <p:pic>
          <p:nvPicPr>
            <p:cNvPr id="4" name="Resim 3">
              <a:extLst>
                <a:ext uri="{FF2B5EF4-FFF2-40B4-BE49-F238E27FC236}">
                  <a16:creationId xmlns:a16="http://schemas.microsoft.com/office/drawing/2014/main" id="{9F3D9E38-28E0-432A-B74C-692419ADB1F3}"/>
                </a:ext>
              </a:extLst>
            </p:cNvPr>
            <p:cNvPicPr>
              <a:picLocks noChangeAspect="1"/>
            </p:cNvPicPr>
            <p:nvPr/>
          </p:nvPicPr>
          <p:blipFill rotWithShape="1">
            <a:blip r:embed="rId2"/>
            <a:srcRect l="1576" r="15238" b="2705"/>
            <a:stretch/>
          </p:blipFill>
          <p:spPr>
            <a:xfrm>
              <a:off x="4358641" y="1801968"/>
              <a:ext cx="6595019" cy="4460576"/>
            </a:xfrm>
            <a:prstGeom prst="rect">
              <a:avLst/>
            </a:prstGeom>
          </p:spPr>
        </p:pic>
        <p:pic>
          <p:nvPicPr>
            <p:cNvPr id="11" name="Resim 10">
              <a:extLst>
                <a:ext uri="{FF2B5EF4-FFF2-40B4-BE49-F238E27FC236}">
                  <a16:creationId xmlns:a16="http://schemas.microsoft.com/office/drawing/2014/main" id="{DE6BA938-9277-4659-B581-313D827ADCA8}"/>
                </a:ext>
              </a:extLst>
            </p:cNvPr>
            <p:cNvPicPr>
              <a:picLocks noChangeAspect="1"/>
            </p:cNvPicPr>
            <p:nvPr/>
          </p:nvPicPr>
          <p:blipFill rotWithShape="1">
            <a:blip r:embed="rId3"/>
            <a:srcRect r="14442" b="23916"/>
            <a:stretch/>
          </p:blipFill>
          <p:spPr>
            <a:xfrm>
              <a:off x="4358642" y="1433631"/>
              <a:ext cx="6595020" cy="368337"/>
            </a:xfrm>
            <a:prstGeom prst="rect">
              <a:avLst/>
            </a:prstGeom>
          </p:spPr>
        </p:pic>
      </p:grpSp>
    </p:spTree>
    <p:extLst>
      <p:ext uri="{BB962C8B-B14F-4D97-AF65-F5344CB8AC3E}">
        <p14:creationId xmlns:p14="http://schemas.microsoft.com/office/powerpoint/2010/main" val="1464338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C9F5E809-3B35-C8B2-EF50-66A6D2776F27}"/>
              </a:ext>
            </a:extLst>
          </p:cNvPr>
          <p:cNvSpPr txBox="1"/>
          <p:nvPr/>
        </p:nvSpPr>
        <p:spPr>
          <a:xfrm>
            <a:off x="400050" y="2878503"/>
            <a:ext cx="8420100" cy="3060453"/>
          </a:xfrm>
          <a:prstGeom prst="rect">
            <a:avLst/>
          </a:prstGeom>
          <a:noFill/>
        </p:spPr>
        <p:txBody>
          <a:bodyPr wrap="square">
            <a:spAutoFit/>
          </a:bodyPr>
          <a:lstStyle/>
          <a:p>
            <a:pPr indent="449580" algn="just">
              <a:lnSpc>
                <a:spcPct val="150000"/>
              </a:lnSpc>
              <a:spcAft>
                <a:spcPts val="800"/>
              </a:spcAft>
            </a:pPr>
            <a:r>
              <a:rPr lang="tr-TR" sz="1800" b="1" dirty="0">
                <a:effectLst/>
                <a:latin typeface="Calibri" panose="020F0502020204030204" pitchFamily="34" charset="0"/>
                <a:ea typeface="Calibri" panose="020F0502020204030204" pitchFamily="34" charset="0"/>
                <a:cs typeface="Times New Roman" panose="02020603050405020304" pitchFamily="18" charset="0"/>
              </a:rPr>
              <a:t>İyi tarım uygulamaları kodunda, aşağıda belirtilen zorunlu önlemler yer almaktadır:</a:t>
            </a:r>
          </a:p>
          <a:p>
            <a:pPr marL="342900" lvl="0" indent="-342900" algn="just">
              <a:lnSpc>
                <a:spcPct val="150000"/>
              </a:lnSpc>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Gübrelerin toprağa uygulanmasının uygun olmadığı dönemler,</a:t>
            </a:r>
          </a:p>
          <a:p>
            <a:pPr marL="342900" lvl="0" indent="-342900" algn="just">
              <a:lnSpc>
                <a:spcPct val="150000"/>
              </a:lnSpc>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Eğimli arazilere gübre uygulama yöntem ve koşulları,</a:t>
            </a:r>
          </a:p>
          <a:p>
            <a:pPr marL="342900" lvl="0" indent="-342900" algn="just">
              <a:lnSpc>
                <a:spcPct val="150000"/>
              </a:lnSpc>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Suyla doymuş, sele maruz kalmış, donmuş veya karla kaplı toprağa gübre uygulama koşulları,</a:t>
            </a:r>
          </a:p>
          <a:p>
            <a:pPr marL="342900" lvl="0" indent="-342900" algn="just">
              <a:lnSpc>
                <a:spcPct val="150000"/>
              </a:lnSpc>
              <a:spcAft>
                <a:spcPts val="800"/>
              </a:spcAft>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Su yatak ve kaynaklarına yakın topraklara gübre uygulama koşulları.</a:t>
            </a:r>
          </a:p>
        </p:txBody>
      </p:sp>
    </p:spTree>
    <p:extLst>
      <p:ext uri="{BB962C8B-B14F-4D97-AF65-F5344CB8AC3E}">
        <p14:creationId xmlns:p14="http://schemas.microsoft.com/office/powerpoint/2010/main" val="2206851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1BFF56A-5211-2ADA-7BAF-C38FA533C8E3}"/>
              </a:ext>
            </a:extLst>
          </p:cNvPr>
          <p:cNvSpPr>
            <a:spLocks noGrp="1"/>
          </p:cNvSpPr>
          <p:nvPr>
            <p:ph type="title"/>
          </p:nvPr>
        </p:nvSpPr>
        <p:spPr/>
        <p:txBody>
          <a:bodyPr/>
          <a:lstStyle/>
          <a:p>
            <a:endParaRPr lang="tr-TR" dirty="0"/>
          </a:p>
        </p:txBody>
      </p:sp>
      <p:sp>
        <p:nvSpPr>
          <p:cNvPr id="4" name="TextBox 2">
            <a:extLst>
              <a:ext uri="{FF2B5EF4-FFF2-40B4-BE49-F238E27FC236}">
                <a16:creationId xmlns:a16="http://schemas.microsoft.com/office/drawing/2014/main" id="{E293923D-F3F7-C441-F0E0-09605A66185E}"/>
              </a:ext>
            </a:extLst>
          </p:cNvPr>
          <p:cNvSpPr txBox="1"/>
          <p:nvPr/>
        </p:nvSpPr>
        <p:spPr>
          <a:xfrm>
            <a:off x="3726222" y="4447569"/>
            <a:ext cx="1980029" cy="369332"/>
          </a:xfrm>
          <a:prstGeom prst="rect">
            <a:avLst/>
          </a:prstGeom>
          <a:noFill/>
        </p:spPr>
        <p:txBody>
          <a:bodyPr wrap="none" rtlCol="0">
            <a:spAutoFit/>
          </a:bodyPr>
          <a:lstStyle/>
          <a:p>
            <a:r>
              <a:rPr lang="en-GB" sz="1800" b="1" dirty="0">
                <a:solidFill>
                  <a:schemeClr val="bg1"/>
                </a:solidFill>
                <a:effectLst/>
                <a:latin typeface="Arial" panose="020B0604020202020204" pitchFamily="34" charset="0"/>
                <a:ea typeface="Times New Roman" panose="02020603050405020304" pitchFamily="18" charset="0"/>
              </a:rPr>
              <a:t>Kick-off Meeting</a:t>
            </a:r>
            <a:endParaRPr lang="en-US" dirty="0">
              <a:solidFill>
                <a:schemeClr val="bg1"/>
              </a:solidFill>
            </a:endParaRPr>
          </a:p>
        </p:txBody>
      </p:sp>
      <p:sp>
        <p:nvSpPr>
          <p:cNvPr id="5" name="Rectangle 2">
            <a:extLst>
              <a:ext uri="{FF2B5EF4-FFF2-40B4-BE49-F238E27FC236}">
                <a16:creationId xmlns:a16="http://schemas.microsoft.com/office/drawing/2014/main" id="{6CDA6737-303D-7E02-E335-1AD88DEAF416}"/>
              </a:ext>
            </a:extLst>
          </p:cNvPr>
          <p:cNvSpPr>
            <a:spLocks noChangeArrowheads="1"/>
          </p:cNvSpPr>
          <p:nvPr/>
        </p:nvSpPr>
        <p:spPr bwMode="auto">
          <a:xfrm>
            <a:off x="664351" y="2257406"/>
            <a:ext cx="105867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200" b="1" i="0" u="sng"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a:t>
            </a:r>
            <a:r>
              <a:rPr kumimoji="0" lang="tr-TR" altLang="tr-TR" sz="1200" b="1" i="0" u="sng"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ü</a:t>
            </a:r>
            <a:r>
              <a:rPr kumimoji="0" lang="tr-TR" altLang="tr-TR" sz="1200" b="1" i="0" u="sng"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breleri Tanıyalım</a:t>
            </a:r>
            <a:r>
              <a:rPr kumimoji="0" lang="tr-TR" altLang="tr-TR" sz="1200" b="1" i="0" u="sng"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tr-TR" altLang="tr-TR"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a:ln>
                <a:noFill/>
              </a:ln>
              <a:solidFill>
                <a:schemeClr val="tx1"/>
              </a:solidFill>
              <a:effectLst/>
              <a:latin typeface="Arial" panose="020B0604020202020204" pitchFamily="34" charset="0"/>
            </a:endParaRPr>
          </a:p>
        </p:txBody>
      </p:sp>
      <p:pic>
        <p:nvPicPr>
          <p:cNvPr id="6" name="Resim 10" descr="metin içeren bir resim&#10;&#10;Açıklama otomatik olarak oluşturuldu">
            <a:extLst>
              <a:ext uri="{FF2B5EF4-FFF2-40B4-BE49-F238E27FC236}">
                <a16:creationId xmlns:a16="http://schemas.microsoft.com/office/drawing/2014/main" id="{24EABC5D-28C9-B4FE-57EA-8165893DB0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301" y="2660650"/>
            <a:ext cx="6098399" cy="3429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975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0" descr="Dünya gezegeninin uzaydan çekilmiş fotoğrafı">
            <a:extLst>
              <a:ext uri="{FF2B5EF4-FFF2-40B4-BE49-F238E27FC236}">
                <a16:creationId xmlns:a16="http://schemas.microsoft.com/office/drawing/2014/main" id="{D1284715-F457-4C69-81D8-D34767015C30}"/>
              </a:ext>
            </a:extLst>
          </p:cNvPr>
          <p:cNvPicPr>
            <a:picLocks noChangeAspect="1"/>
          </p:cNvPicPr>
          <p:nvPr/>
        </p:nvPicPr>
        <p:blipFill rotWithShape="1">
          <a:blip r:embed="rId2"/>
          <a:srcRect l="55688" r="1" b="1"/>
          <a:stretch/>
        </p:blipFill>
        <p:spPr>
          <a:xfrm>
            <a:off x="165464" y="2207840"/>
            <a:ext cx="2697197" cy="3971653"/>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İçerik Yer Tutucusu 2">
            <a:extLst>
              <a:ext uri="{FF2B5EF4-FFF2-40B4-BE49-F238E27FC236}">
                <a16:creationId xmlns:a16="http://schemas.microsoft.com/office/drawing/2014/main" id="{7FA39F23-C67B-46BD-8727-9DCE7FC4687D}"/>
              </a:ext>
            </a:extLst>
          </p:cNvPr>
          <p:cNvSpPr>
            <a:spLocks noGrp="1"/>
          </p:cNvSpPr>
          <p:nvPr>
            <p:ph idx="1"/>
          </p:nvPr>
        </p:nvSpPr>
        <p:spPr>
          <a:xfrm>
            <a:off x="3973321" y="2887218"/>
            <a:ext cx="4688333" cy="2612898"/>
          </a:xfrm>
        </p:spPr>
        <p:txBody>
          <a:bodyPr>
            <a:normAutofit/>
          </a:bodyPr>
          <a:lstStyle/>
          <a:p>
            <a:r>
              <a:rPr lang="tr-TR" sz="1650" dirty="0"/>
              <a:t>Su kaynaklarının değerlendirilmesi küresel boyutta büyük önem arz etmektedir. </a:t>
            </a:r>
          </a:p>
          <a:p>
            <a:endParaRPr lang="tr-TR" sz="1650" dirty="0"/>
          </a:p>
          <a:p>
            <a:r>
              <a:rPr lang="tr-TR" sz="1650" dirty="0"/>
              <a:t>Su kıtlığı giderek belirgin ve yaygın bir sorun haline gelmektedir.</a:t>
            </a:r>
          </a:p>
          <a:p>
            <a:endParaRPr lang="tr-TR" sz="1650" dirty="0"/>
          </a:p>
          <a:p>
            <a:r>
              <a:rPr lang="tr-TR" sz="1650" dirty="0"/>
              <a:t> Su kalitesi eylem planlarına konu olmaktadır.</a:t>
            </a:r>
          </a:p>
          <a:p>
            <a:endParaRPr lang="tr-TR" sz="1650" dirty="0"/>
          </a:p>
        </p:txBody>
      </p:sp>
    </p:spTree>
    <p:extLst>
      <p:ext uri="{BB962C8B-B14F-4D97-AF65-F5344CB8AC3E}">
        <p14:creationId xmlns:p14="http://schemas.microsoft.com/office/powerpoint/2010/main" val="23278749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59A403B-B4E8-DAA7-90FC-540D398BDB4D}"/>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6454F772-FCB0-349A-A39C-EC070806AC28}"/>
              </a:ext>
            </a:extLst>
          </p:cNvPr>
          <p:cNvSpPr txBox="1"/>
          <p:nvPr/>
        </p:nvSpPr>
        <p:spPr>
          <a:xfrm>
            <a:off x="44450" y="2150521"/>
            <a:ext cx="3968750" cy="4204356"/>
          </a:xfrm>
          <a:prstGeom prst="rect">
            <a:avLst/>
          </a:prstGeom>
          <a:noFill/>
        </p:spPr>
        <p:txBody>
          <a:bodyPr wrap="square">
            <a:spAutoFit/>
          </a:bodyPr>
          <a:lstStyle/>
          <a:p>
            <a:pPr indent="450215" algn="just">
              <a:lnSpc>
                <a:spcPct val="150000"/>
              </a:lnSpc>
              <a:spcAft>
                <a:spcPts val="800"/>
              </a:spcAft>
            </a:pPr>
            <a:r>
              <a:rPr lang="tr-TR" sz="1800" dirty="0">
                <a:effectLst/>
                <a:latin typeface="Calibri" panose="020F0502020204030204" pitchFamily="34" charset="0"/>
                <a:ea typeface="Calibri" panose="020F0502020204030204" pitchFamily="34" charset="0"/>
                <a:cs typeface="Times New Roman" panose="02020603050405020304" pitchFamily="18" charset="0"/>
              </a:rPr>
              <a:t>Bu sınıflandırmanın temeli organik azotlu gübrenin mineralizasyon hızının az ya da fazla olmasına dayanmaktadır. Gübre C/N oranı (karbon ve azot arasındaki oran) organik azotun mineralizasyonu için ana unsurdur. Yüksek veya düşük olabilecek bu oran ayrışma hızındaki en önemli öğedir. Organik formdan mineral forma geçiş (NH4 veya NO3) C/N oranına bağlıdır. </a:t>
            </a:r>
          </a:p>
        </p:txBody>
      </p:sp>
      <p:sp>
        <p:nvSpPr>
          <p:cNvPr id="7" name="Metin kutusu 6">
            <a:extLst>
              <a:ext uri="{FF2B5EF4-FFF2-40B4-BE49-F238E27FC236}">
                <a16:creationId xmlns:a16="http://schemas.microsoft.com/office/drawing/2014/main" id="{D7462908-23E3-47E2-A694-7E1388B6255C}"/>
              </a:ext>
            </a:extLst>
          </p:cNvPr>
          <p:cNvSpPr txBox="1"/>
          <p:nvPr/>
        </p:nvSpPr>
        <p:spPr>
          <a:xfrm>
            <a:off x="4254500" y="2358270"/>
            <a:ext cx="4641850" cy="3788858"/>
          </a:xfrm>
          <a:prstGeom prst="rect">
            <a:avLst/>
          </a:prstGeom>
          <a:noFill/>
        </p:spPr>
        <p:txBody>
          <a:bodyPr wrap="square">
            <a:spAutoFit/>
          </a:bodyPr>
          <a:lstStyle/>
          <a:p>
            <a:pPr indent="450215" algn="just">
              <a:lnSpc>
                <a:spcPct val="150000"/>
              </a:lnSpc>
              <a:spcAft>
                <a:spcPts val="800"/>
              </a:spcAft>
            </a:pPr>
            <a:r>
              <a:rPr lang="tr-TR" sz="1800" dirty="0">
                <a:effectLst/>
                <a:latin typeface="Calibri" panose="020F0502020204030204" pitchFamily="34" charset="0"/>
                <a:ea typeface="Calibri" panose="020F0502020204030204" pitchFamily="34" charset="0"/>
                <a:cs typeface="Times New Roman" panose="02020603050405020304" pitchFamily="18" charset="0"/>
              </a:rPr>
              <a:t>C/N oranı yüksek gübreler, örneğin "altlıklı hayvan gübresi", daha uzun sürede, C/N oranı düşük gübreler, örneğin "altlıksız hayvan gübresi", daha kısa sürede ayrışırlar. Yüksek C/N oranına sahip gübrelerin uygulandığı alanlarda azotun sızarak kaybolma riski düşükken, düşük C/N oranına sahip gübrelerin uygulandığı alanlarda azotun sızarak kaybolma riski yüksektir. </a:t>
            </a:r>
          </a:p>
        </p:txBody>
      </p:sp>
    </p:spTree>
    <p:extLst>
      <p:ext uri="{BB962C8B-B14F-4D97-AF65-F5344CB8AC3E}">
        <p14:creationId xmlns:p14="http://schemas.microsoft.com/office/powerpoint/2010/main" val="2888445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92140DE-A972-E487-C72D-B61B96D74C7A}"/>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B988DAB2-7630-0585-47EB-8271DBD1D46B}"/>
              </a:ext>
            </a:extLst>
          </p:cNvPr>
          <p:cNvSpPr>
            <a:spLocks noGrp="1"/>
          </p:cNvSpPr>
          <p:nvPr>
            <p:ph idx="1"/>
          </p:nvPr>
        </p:nvSpPr>
        <p:spPr/>
        <p:txBody>
          <a:bodyPr/>
          <a:lstStyle/>
          <a:p>
            <a:endParaRPr lang="tr-TR" dirty="0"/>
          </a:p>
        </p:txBody>
      </p:sp>
      <p:sp>
        <p:nvSpPr>
          <p:cNvPr id="4" name="Rectangle 4">
            <a:extLst>
              <a:ext uri="{FF2B5EF4-FFF2-40B4-BE49-F238E27FC236}">
                <a16:creationId xmlns:a16="http://schemas.microsoft.com/office/drawing/2014/main" id="{CA463EB0-678B-F961-561A-AE383F8EC04F}"/>
              </a:ext>
            </a:extLst>
          </p:cNvPr>
          <p:cNvSpPr>
            <a:spLocks noChangeArrowheads="1"/>
          </p:cNvSpPr>
          <p:nvPr/>
        </p:nvSpPr>
        <p:spPr bwMode="auto">
          <a:xfrm>
            <a:off x="2225675" y="2751893"/>
            <a:ext cx="4692650" cy="67710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2000" b="1" i="0" u="none" strike="noStrike" cap="none" normalizeH="0" baseline="0" dirty="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a:t>
            </a:r>
            <a:r>
              <a:rPr kumimoji="0" lang="tr-TR" altLang="tr-TR" sz="2000" b="1" i="0" u="none" strike="noStrike" cap="none" normalizeH="0" baseline="0" dirty="0">
                <a:ln>
                  <a:noFill/>
                </a:ln>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ü</a:t>
            </a:r>
            <a:r>
              <a:rPr kumimoji="0" lang="tr-TR" altLang="tr-TR" sz="2000" b="1" i="0" u="none" strike="noStrike" cap="none" normalizeH="0" baseline="0" dirty="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brelemenin uygun olmadığı d</a:t>
            </a:r>
            <a:r>
              <a:rPr kumimoji="0" lang="tr-TR" altLang="tr-TR" sz="2000" b="1" i="0" u="none" strike="noStrike" cap="none" normalizeH="0" baseline="0" dirty="0">
                <a:ln>
                  <a:noFill/>
                </a:ln>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ö</a:t>
            </a:r>
            <a:r>
              <a:rPr kumimoji="0" lang="tr-TR" altLang="tr-TR" sz="2000" b="1" i="0" u="none" strike="noStrike" cap="none" normalizeH="0" baseline="0" dirty="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nemler</a:t>
            </a:r>
            <a:endParaRPr kumimoji="0" lang="tr-TR" altLang="tr-TR" sz="20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o 4">
            <a:extLst>
              <a:ext uri="{FF2B5EF4-FFF2-40B4-BE49-F238E27FC236}">
                <a16:creationId xmlns:a16="http://schemas.microsoft.com/office/drawing/2014/main" id="{9D78E987-97B8-4192-D2CB-0568D0AC218E}"/>
              </a:ext>
            </a:extLst>
          </p:cNvPr>
          <p:cNvGraphicFramePr>
            <a:graphicFrameLocks noGrp="1"/>
          </p:cNvGraphicFramePr>
          <p:nvPr>
            <p:extLst>
              <p:ext uri="{D42A27DB-BD31-4B8C-83A1-F6EECF244321}">
                <p14:modId xmlns:p14="http://schemas.microsoft.com/office/powerpoint/2010/main" val="3349073199"/>
              </p:ext>
            </p:extLst>
          </p:nvPr>
        </p:nvGraphicFramePr>
        <p:xfrm>
          <a:off x="1528445" y="3590926"/>
          <a:ext cx="6087110" cy="1762123"/>
        </p:xfrm>
        <a:graphic>
          <a:graphicData uri="http://schemas.openxmlformats.org/drawingml/2006/table">
            <a:tbl>
              <a:tblPr firstRow="1" firstCol="1" bandRow="1">
                <a:tableStyleId>{5C22544A-7EE6-4342-B048-85BDC9FD1C3A}</a:tableStyleId>
              </a:tblPr>
              <a:tblGrid>
                <a:gridCol w="1611404">
                  <a:extLst>
                    <a:ext uri="{9D8B030D-6E8A-4147-A177-3AD203B41FA5}">
                      <a16:colId xmlns:a16="http://schemas.microsoft.com/office/drawing/2014/main" val="2262765148"/>
                    </a:ext>
                  </a:extLst>
                </a:gridCol>
                <a:gridCol w="1611404">
                  <a:extLst>
                    <a:ext uri="{9D8B030D-6E8A-4147-A177-3AD203B41FA5}">
                      <a16:colId xmlns:a16="http://schemas.microsoft.com/office/drawing/2014/main" val="1821078833"/>
                    </a:ext>
                  </a:extLst>
                </a:gridCol>
                <a:gridCol w="1432151">
                  <a:extLst>
                    <a:ext uri="{9D8B030D-6E8A-4147-A177-3AD203B41FA5}">
                      <a16:colId xmlns:a16="http://schemas.microsoft.com/office/drawing/2014/main" val="3719000346"/>
                    </a:ext>
                  </a:extLst>
                </a:gridCol>
                <a:gridCol w="1432151">
                  <a:extLst>
                    <a:ext uri="{9D8B030D-6E8A-4147-A177-3AD203B41FA5}">
                      <a16:colId xmlns:a16="http://schemas.microsoft.com/office/drawing/2014/main" val="2412215595"/>
                    </a:ext>
                  </a:extLst>
                </a:gridCol>
              </a:tblGrid>
              <a:tr h="269042">
                <a:tc rowSpan="2">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marL="44450" marR="44450" marT="0" marB="0" anchor="ctr"/>
                </a:tc>
                <a:tc gridSpan="3">
                  <a:txBody>
                    <a:bodyPr/>
                    <a:lstStyle/>
                    <a:p>
                      <a:pPr algn="ctr">
                        <a:lnSpc>
                          <a:spcPct val="107000"/>
                        </a:lnSpc>
                        <a:spcAft>
                          <a:spcPts val="800"/>
                        </a:spcAft>
                      </a:pPr>
                      <a:r>
                        <a:rPr lang="tr-TR" sz="1100">
                          <a:effectLst/>
                        </a:rPr>
                        <a:t>Gübre tipi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722542681"/>
                  </a:ext>
                </a:extLst>
              </a:tr>
              <a:tr h="237551">
                <a:tc vMerge="1">
                  <a:txBody>
                    <a:bodyPr/>
                    <a:lstStyle/>
                    <a:p>
                      <a:endParaRPr lang="tr-TR"/>
                    </a:p>
                  </a:txBody>
                  <a:tcPr/>
                </a:tc>
                <a:tc>
                  <a:txBody>
                    <a:bodyPr/>
                    <a:lstStyle/>
                    <a:p>
                      <a:pPr>
                        <a:lnSpc>
                          <a:spcPct val="107000"/>
                        </a:lnSpc>
                        <a:spcAft>
                          <a:spcPts val="800"/>
                        </a:spcAft>
                      </a:pPr>
                      <a:r>
                        <a:rPr lang="tr-TR" sz="1100">
                          <a:effectLst/>
                        </a:rPr>
                        <a:t>Tip 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Tip II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Tip III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970460424"/>
                  </a:ext>
                </a:extLst>
              </a:tr>
              <a:tr h="282734">
                <a:tc>
                  <a:txBody>
                    <a:bodyPr/>
                    <a:lstStyle/>
                    <a:p>
                      <a:pPr>
                        <a:lnSpc>
                          <a:spcPct val="107000"/>
                        </a:lnSpc>
                        <a:spcAft>
                          <a:spcPts val="800"/>
                        </a:spcAft>
                      </a:pPr>
                      <a:r>
                        <a:rPr lang="tr-TR" sz="1100">
                          <a:effectLst/>
                        </a:rPr>
                        <a:t>Çıplak toprak</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Yıl boyu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Yıl boyu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Yıl boyu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431714690"/>
                  </a:ext>
                </a:extLst>
              </a:tr>
              <a:tr h="219752">
                <a:tc>
                  <a:txBody>
                    <a:bodyPr/>
                    <a:lstStyle/>
                    <a:p>
                      <a:pPr>
                        <a:lnSpc>
                          <a:spcPct val="107000"/>
                        </a:lnSpc>
                        <a:spcAft>
                          <a:spcPts val="800"/>
                        </a:spcAft>
                      </a:pPr>
                      <a:r>
                        <a:rPr lang="tr-TR" sz="1100">
                          <a:effectLst/>
                        </a:rPr>
                        <a:t>Kışlık ekilen bitkiler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01 Kasım- 15 Ocak</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01 Aralık-15 Ocak</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927055731"/>
                  </a:ext>
                </a:extLst>
              </a:tr>
              <a:tr h="294372">
                <a:tc>
                  <a:txBody>
                    <a:bodyPr/>
                    <a:lstStyle/>
                    <a:p>
                      <a:pPr>
                        <a:lnSpc>
                          <a:spcPct val="107000"/>
                        </a:lnSpc>
                        <a:spcAft>
                          <a:spcPts val="800"/>
                        </a:spcAft>
                      </a:pPr>
                      <a:r>
                        <a:rPr lang="tr-TR" sz="1100" dirty="0">
                          <a:effectLst/>
                        </a:rPr>
                        <a:t>Yazlık ekilen bitkiler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01 Temmuz-31 Ağustos</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01Temmuz-15 Ocak</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01Ağustos-15 Şubat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70331104"/>
                  </a:ext>
                </a:extLst>
              </a:tr>
              <a:tr h="212906">
                <a:tc>
                  <a:txBody>
                    <a:bodyPr/>
                    <a:lstStyle/>
                    <a:p>
                      <a:pPr>
                        <a:lnSpc>
                          <a:spcPct val="107000"/>
                        </a:lnSpc>
                        <a:spcAft>
                          <a:spcPts val="800"/>
                        </a:spcAft>
                      </a:pPr>
                      <a:r>
                        <a:rPr lang="tr-TR" sz="1100">
                          <a:effectLst/>
                        </a:rPr>
                        <a:t>Diğer bitkiler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Yerel olarak belirlenir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Yerel olarak belirlenir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800"/>
                        </a:spcAft>
                      </a:pPr>
                      <a:r>
                        <a:rPr lang="tr-TR" sz="1100">
                          <a:effectLst/>
                        </a:rPr>
                        <a:t>Yerel olarak belirlenir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018047137"/>
                  </a:ext>
                </a:extLst>
              </a:tr>
              <a:tr h="245766">
                <a:tc gridSpan="4">
                  <a:txBody>
                    <a:bodyPr/>
                    <a:lstStyle/>
                    <a:p>
                      <a:pPr>
                        <a:lnSpc>
                          <a:spcPct val="107000"/>
                        </a:lnSpc>
                        <a:spcAft>
                          <a:spcPts val="800"/>
                        </a:spcAft>
                      </a:pPr>
                      <a:r>
                        <a:rPr lang="tr-TR" sz="1100" dirty="0">
                          <a:effectLst/>
                        </a:rPr>
                        <a:t>*Sulama yapılan bitkiler için, yerel olarak belirlenir.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653891617"/>
                  </a:ext>
                </a:extLst>
              </a:tr>
            </a:tbl>
          </a:graphicData>
        </a:graphic>
      </p:graphicFrame>
    </p:spTree>
    <p:extLst>
      <p:ext uri="{BB962C8B-B14F-4D97-AF65-F5344CB8AC3E}">
        <p14:creationId xmlns:p14="http://schemas.microsoft.com/office/powerpoint/2010/main" val="17818493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6A987274-4F72-0D27-16A3-181D6E510598}"/>
              </a:ext>
            </a:extLst>
          </p:cNvPr>
          <p:cNvPicPr>
            <a:picLocks noChangeAspect="1"/>
          </p:cNvPicPr>
          <p:nvPr/>
        </p:nvPicPr>
        <p:blipFill>
          <a:blip r:embed="rId2"/>
          <a:stretch>
            <a:fillRect/>
          </a:stretch>
        </p:blipFill>
        <p:spPr>
          <a:xfrm>
            <a:off x="1551305" y="2964180"/>
            <a:ext cx="6041390" cy="3369314"/>
          </a:xfrm>
          <a:prstGeom prst="rect">
            <a:avLst/>
          </a:prstGeom>
        </p:spPr>
      </p:pic>
      <p:sp>
        <p:nvSpPr>
          <p:cNvPr id="7" name="Metin kutusu 6">
            <a:extLst>
              <a:ext uri="{FF2B5EF4-FFF2-40B4-BE49-F238E27FC236}">
                <a16:creationId xmlns:a16="http://schemas.microsoft.com/office/drawing/2014/main" id="{C7322ACF-2048-7FFC-2B24-D2D82C81A120}"/>
              </a:ext>
            </a:extLst>
          </p:cNvPr>
          <p:cNvSpPr txBox="1"/>
          <p:nvPr/>
        </p:nvSpPr>
        <p:spPr>
          <a:xfrm>
            <a:off x="1327150" y="2362885"/>
            <a:ext cx="6489700" cy="369332"/>
          </a:xfrm>
          <a:prstGeom prst="rect">
            <a:avLst/>
          </a:prstGeom>
          <a:noFill/>
        </p:spPr>
        <p:txBody>
          <a:bodyPr wrap="square">
            <a:spAutoFit/>
          </a:bodyPr>
          <a:lstStyle/>
          <a:p>
            <a:r>
              <a:rPr lang="tr-TR" sz="1800" dirty="0">
                <a:effectLst/>
                <a:latin typeface="Calibri" panose="020F0502020204030204" pitchFamily="34" charset="0"/>
                <a:ea typeface="Calibri" panose="020F0502020204030204" pitchFamily="34" charset="0"/>
                <a:cs typeface="Times New Roman" panose="02020603050405020304" pitchFamily="18" charset="0"/>
              </a:rPr>
              <a:t>Hayvan gübrelerinin uygulamasına izin verilen ve yasaklanan aylar</a:t>
            </a:r>
            <a:endParaRPr lang="tr-TR" dirty="0"/>
          </a:p>
        </p:txBody>
      </p:sp>
    </p:spTree>
    <p:extLst>
      <p:ext uri="{BB962C8B-B14F-4D97-AF65-F5344CB8AC3E}">
        <p14:creationId xmlns:p14="http://schemas.microsoft.com/office/powerpoint/2010/main" val="18745967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6FFE458-83B0-22BC-D828-924C855AD941}"/>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3331A11E-7307-4E14-893E-99F1146797E5}"/>
              </a:ext>
            </a:extLst>
          </p:cNvPr>
          <p:cNvSpPr txBox="1"/>
          <p:nvPr/>
        </p:nvSpPr>
        <p:spPr>
          <a:xfrm>
            <a:off x="892175" y="2106166"/>
            <a:ext cx="7359650" cy="464871"/>
          </a:xfrm>
          <a:prstGeom prst="rect">
            <a:avLst/>
          </a:prstGeom>
          <a:noFill/>
        </p:spPr>
        <p:txBody>
          <a:bodyPr wrap="square">
            <a:spAutoFit/>
          </a:bodyPr>
          <a:lstStyle/>
          <a:p>
            <a:pPr lvl="2" algn="just">
              <a:lnSpc>
                <a:spcPct val="150000"/>
              </a:lnSpc>
              <a:spcAft>
                <a:spcPts val="800"/>
              </a:spcAft>
            </a:pPr>
            <a:r>
              <a:rPr lang="tr-TR" sz="1800" b="1" dirty="0">
                <a:effectLst/>
                <a:latin typeface="Calibri" panose="020F0502020204030204" pitchFamily="34" charset="0"/>
                <a:ea typeface="Calibri" panose="020F0502020204030204" pitchFamily="34" charset="0"/>
                <a:cs typeface="Times New Roman" panose="02020603050405020304" pitchFamily="18" charset="0"/>
              </a:rPr>
              <a:t>Eğimli Arazilere Gübre Uygulama Yöntem ve Koşulları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Metin kutusu 6">
            <a:extLst>
              <a:ext uri="{FF2B5EF4-FFF2-40B4-BE49-F238E27FC236}">
                <a16:creationId xmlns:a16="http://schemas.microsoft.com/office/drawing/2014/main" id="{BDAD5427-3D8A-0595-E5D6-EE141E182712}"/>
              </a:ext>
            </a:extLst>
          </p:cNvPr>
          <p:cNvSpPr txBox="1"/>
          <p:nvPr/>
        </p:nvSpPr>
        <p:spPr>
          <a:xfrm>
            <a:off x="558800" y="2571037"/>
            <a:ext cx="8128000" cy="2031325"/>
          </a:xfrm>
          <a:prstGeom prst="rect">
            <a:avLst/>
          </a:prstGeom>
          <a:noFill/>
        </p:spPr>
        <p:txBody>
          <a:bodyPr wrap="square">
            <a:spAutoFit/>
          </a:bodyPr>
          <a:lstStyle/>
          <a:p>
            <a:pPr algn="just"/>
            <a:r>
              <a:rPr lang="tr-TR" altLang="tr-TR" sz="1800" dirty="0"/>
              <a:t>Arazilerimizin %23,5’u düz-düze yakın ve hafif eğimlere (%0-6 eğim) sahip iken %62’si dik ve çok dik eğimlere sahiptir. Sadece %14,5’luk kısmı %6-12 eğim olan orta eğime sahiptir.</a:t>
            </a:r>
          </a:p>
          <a:p>
            <a:endParaRPr lang="tr-TR" altLang="tr-TR" sz="1800" dirty="0"/>
          </a:p>
          <a:p>
            <a:pPr algn="just"/>
            <a:r>
              <a:rPr lang="tr-TR" altLang="tr-TR" sz="1800" dirty="0"/>
              <a:t>Bölgesel dağılımlar yönünden incelendiğinde en dik eğime sahip arazilerimiz başta Karadeniz bölgesinde dağılım gösterirken onu sırasıyla Akdeniz ve Doğu Anadolu bölgelerimiz izlemektedir.</a:t>
            </a:r>
          </a:p>
        </p:txBody>
      </p:sp>
      <p:pic>
        <p:nvPicPr>
          <p:cNvPr id="8" name="Picture 5">
            <a:extLst>
              <a:ext uri="{FF2B5EF4-FFF2-40B4-BE49-F238E27FC236}">
                <a16:creationId xmlns:a16="http://schemas.microsoft.com/office/drawing/2014/main" id="{05164D42-62EF-A862-7CE8-B61573013B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238" y="4619625"/>
            <a:ext cx="3960812"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743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7D280FA-96F1-CC7F-4E38-486F5D43F509}"/>
              </a:ext>
            </a:extLst>
          </p:cNvPr>
          <p:cNvSpPr>
            <a:spLocks noGrp="1"/>
          </p:cNvSpPr>
          <p:nvPr>
            <p:ph type="title"/>
          </p:nvPr>
        </p:nvSpPr>
        <p:spPr/>
        <p:txBody>
          <a:bodyPr/>
          <a:lstStyle/>
          <a:p>
            <a:endParaRPr lang="tr-TR"/>
          </a:p>
        </p:txBody>
      </p:sp>
      <p:sp>
        <p:nvSpPr>
          <p:cNvPr id="7" name="Metin kutusu 6">
            <a:extLst>
              <a:ext uri="{FF2B5EF4-FFF2-40B4-BE49-F238E27FC236}">
                <a16:creationId xmlns:a16="http://schemas.microsoft.com/office/drawing/2014/main" id="{64FE43A4-AF9C-06FF-281D-B28F209443FC}"/>
              </a:ext>
            </a:extLst>
          </p:cNvPr>
          <p:cNvSpPr txBox="1"/>
          <p:nvPr/>
        </p:nvSpPr>
        <p:spPr>
          <a:xfrm>
            <a:off x="457200" y="2083485"/>
            <a:ext cx="8166100" cy="369332"/>
          </a:xfrm>
          <a:prstGeom prst="rect">
            <a:avLst/>
          </a:prstGeom>
          <a:noFill/>
        </p:spPr>
        <p:txBody>
          <a:bodyPr wrap="square">
            <a:spAutoFit/>
          </a:bodyPr>
          <a:lstStyle/>
          <a:p>
            <a:r>
              <a:rPr lang="tr-TR" sz="1800" dirty="0">
                <a:effectLst/>
                <a:latin typeface="Calibri" panose="020F0502020204030204" pitchFamily="34" charset="0"/>
                <a:ea typeface="Calibri" panose="020F0502020204030204" pitchFamily="34" charset="0"/>
                <a:cs typeface="Times New Roman" panose="02020603050405020304" pitchFamily="18" charset="0"/>
              </a:rPr>
              <a:t>Eğimli arazilerde topraktan N kaybını azaltmak ve su kaynaklarını korumak için </a:t>
            </a:r>
            <a:endParaRPr lang="tr-TR" dirty="0"/>
          </a:p>
        </p:txBody>
      </p:sp>
      <p:sp>
        <p:nvSpPr>
          <p:cNvPr id="9" name="Metin kutusu 8">
            <a:extLst>
              <a:ext uri="{FF2B5EF4-FFF2-40B4-BE49-F238E27FC236}">
                <a16:creationId xmlns:a16="http://schemas.microsoft.com/office/drawing/2014/main" id="{B069DBE4-4284-AFD1-66BF-4407A38F59B3}"/>
              </a:ext>
            </a:extLst>
          </p:cNvPr>
          <p:cNvSpPr txBox="1"/>
          <p:nvPr/>
        </p:nvSpPr>
        <p:spPr>
          <a:xfrm>
            <a:off x="409575" y="2725896"/>
            <a:ext cx="8324850" cy="3290581"/>
          </a:xfrm>
          <a:prstGeom prst="rect">
            <a:avLst/>
          </a:prstGeom>
          <a:noFill/>
        </p:spPr>
        <p:txBody>
          <a:bodyPr wrap="square">
            <a:spAutoFit/>
          </a:bodyPr>
          <a:lstStyle/>
          <a:p>
            <a:pPr marL="342900" lvl="0" indent="-342900" algn="just">
              <a:lnSpc>
                <a:spcPct val="150000"/>
              </a:lnSpc>
              <a:buFont typeface="Symbol" panose="05050102010706020507" pitchFamily="18" charset="2"/>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Eğimli, erozyon riskinin yüksek olduğu yerlerde otlakların sürülmemesi, sürülmesi gerekli ise ilkbaharda sürülüp ardından azot ihtiyacı yüksek bitkilerin ekilmesi,</a:t>
            </a:r>
          </a:p>
          <a:p>
            <a:pPr marL="342900" lvl="0" indent="-342900" algn="just">
              <a:lnSpc>
                <a:spcPct val="150000"/>
              </a:lnSpc>
              <a:buFont typeface="Symbol" panose="05050102010706020507" pitchFamily="18" charset="2"/>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Yüzey akış ve erozyon kontrolü için alınacak önlemlerde; kritik eğim değerleri, yağış, bitki örtüsü ve tekstür dikkate alınması,</a:t>
            </a:r>
          </a:p>
          <a:p>
            <a:pPr marL="342900" lvl="0" indent="-342900" algn="just">
              <a:lnSpc>
                <a:spcPct val="150000"/>
              </a:lnSpc>
              <a:buFont typeface="Symbol" panose="05050102010706020507" pitchFamily="18" charset="2"/>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Eğimli araziler üzerinde ne tür bitki yetiştirileceği ve hayvan yetiştiriciliğinde yönetimin nasıl yapılacağı planlanırken, yüzey akış ve erozyon risklerinin gözden geçirilmesi ve yönetimin buna uygun olarak düzenlenmesi,</a:t>
            </a:r>
          </a:p>
          <a:p>
            <a:pPr marL="342900" lvl="0" indent="-342900" algn="just">
              <a:lnSpc>
                <a:spcPct val="150000"/>
              </a:lnSpc>
              <a:buFont typeface="Symbol" panose="05050102010706020507" pitchFamily="18" charset="2"/>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Yağışın ve eğimin yüksek olduğu yerlerde azotlu gübrelerin ağaç çevresine veya yakınına gelecek şekilde banda ve en az ikiye bölünerek uygulanması,</a:t>
            </a:r>
          </a:p>
          <a:p>
            <a:pPr marL="342900" lvl="0" indent="-342900" algn="just">
              <a:lnSpc>
                <a:spcPct val="150000"/>
              </a:lnSpc>
              <a:spcAft>
                <a:spcPts val="800"/>
              </a:spcAft>
              <a:buFont typeface="Symbol" panose="05050102010706020507" pitchFamily="18" charset="2"/>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Eğimli alanlarda sürümlerin eğime dik yapılması,</a:t>
            </a:r>
          </a:p>
        </p:txBody>
      </p:sp>
    </p:spTree>
    <p:extLst>
      <p:ext uri="{BB962C8B-B14F-4D97-AF65-F5344CB8AC3E}">
        <p14:creationId xmlns:p14="http://schemas.microsoft.com/office/powerpoint/2010/main" val="33760695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48B6402-3DCD-F24E-D99F-48ED387ED19D}"/>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E1E3144F-357C-730B-A5D7-C20EBD0DA391}"/>
              </a:ext>
            </a:extLst>
          </p:cNvPr>
          <p:cNvSpPr txBox="1"/>
          <p:nvPr/>
        </p:nvSpPr>
        <p:spPr>
          <a:xfrm>
            <a:off x="457200" y="2368222"/>
            <a:ext cx="8229600" cy="3373359"/>
          </a:xfrm>
          <a:prstGeom prst="rect">
            <a:avLst/>
          </a:prstGeom>
          <a:noFill/>
        </p:spPr>
        <p:txBody>
          <a:bodyPr wrap="square">
            <a:spAutoFit/>
          </a:bodyPr>
          <a:lstStyle/>
          <a:p>
            <a:pPr marL="342900" lvl="0" indent="-342900" algn="just">
              <a:lnSpc>
                <a:spcPct val="150000"/>
              </a:lnSpc>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Eğimi %12'yi geçen tarım arazilerine hayvan gübresi uygulandığında uygulamadan sonra 12 saat içerisinde, eğim %12 den az ise 24 saat içerisinde toprakla karıştırılması,</a:t>
            </a:r>
          </a:p>
          <a:p>
            <a:pPr marL="342900" lvl="0" indent="-342900" algn="just">
              <a:lnSpc>
                <a:spcPct val="150000"/>
              </a:lnSpc>
              <a:buFont typeface="Symbol" panose="05050102010706020507" pitchFamily="18" charset="2"/>
              <a:buChar char=""/>
            </a:pP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Sıvı hayvan gübresi uygulanacaksa 6 saat içinde toprağa karıştırılması veya direkt toprak altına verilmesi</a:t>
            </a:r>
            <a:r>
              <a:rPr lang="tr-TR" dirty="0">
                <a:latin typeface="Calibri" panose="020F0502020204030204" pitchFamily="34" charset="0"/>
                <a:ea typeface="Calibri" panose="020F0502020204030204" pitchFamily="34" charset="0"/>
                <a:cs typeface="Times New Roman" panose="02020603050405020304" pitchFamily="18" charset="0"/>
              </a:rPr>
              <a:t>,</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tr-TR" sz="1800" dirty="0">
                <a:effectLst/>
                <a:latin typeface="Calibri" panose="020F0502020204030204" pitchFamily="34" charset="0"/>
                <a:ea typeface="Calibri" panose="020F0502020204030204" pitchFamily="34" charset="0"/>
                <a:cs typeface="Times New Roman" panose="02020603050405020304" pitchFamily="18" charset="0"/>
              </a:rPr>
              <a:t>Sıvı hayvan gübresinin, eğimi %12'den fazla olan alanlara uygulanamaması,</a:t>
            </a:r>
          </a:p>
        </p:txBody>
      </p:sp>
    </p:spTree>
    <p:extLst>
      <p:ext uri="{BB962C8B-B14F-4D97-AF65-F5344CB8AC3E}">
        <p14:creationId xmlns:p14="http://schemas.microsoft.com/office/powerpoint/2010/main" val="2012246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tablo içeren bir resim&#10;&#10;Açıklama otomatik olarak oluşturuldu">
            <a:extLst>
              <a:ext uri="{FF2B5EF4-FFF2-40B4-BE49-F238E27FC236}">
                <a16:creationId xmlns:a16="http://schemas.microsoft.com/office/drawing/2014/main" id="{F365A97E-E1DE-0E85-A06E-35D086CEBAF6}"/>
              </a:ext>
            </a:extLst>
          </p:cNvPr>
          <p:cNvPicPr>
            <a:picLocks noChangeAspect="1"/>
          </p:cNvPicPr>
          <p:nvPr/>
        </p:nvPicPr>
        <p:blipFill>
          <a:blip r:embed="rId2"/>
          <a:stretch>
            <a:fillRect/>
          </a:stretch>
        </p:blipFill>
        <p:spPr>
          <a:xfrm>
            <a:off x="1233109" y="3784085"/>
            <a:ext cx="6544432" cy="1737677"/>
          </a:xfrm>
          <a:prstGeom prst="rect">
            <a:avLst/>
          </a:prstGeom>
        </p:spPr>
      </p:pic>
      <p:sp>
        <p:nvSpPr>
          <p:cNvPr id="6" name="Metin kutusu 5">
            <a:extLst>
              <a:ext uri="{FF2B5EF4-FFF2-40B4-BE49-F238E27FC236}">
                <a16:creationId xmlns:a16="http://schemas.microsoft.com/office/drawing/2014/main" id="{4EF068FA-D028-12A7-FD7C-4BF07BAD9C59}"/>
              </a:ext>
            </a:extLst>
          </p:cNvPr>
          <p:cNvSpPr txBox="1"/>
          <p:nvPr/>
        </p:nvSpPr>
        <p:spPr>
          <a:xfrm>
            <a:off x="317500" y="2431534"/>
            <a:ext cx="8375650" cy="880369"/>
          </a:xfrm>
          <a:prstGeom prst="rect">
            <a:avLst/>
          </a:prstGeom>
          <a:noFill/>
        </p:spPr>
        <p:txBody>
          <a:bodyPr wrap="square">
            <a:spAutoFit/>
          </a:bodyPr>
          <a:lstStyle/>
          <a:p>
            <a:pPr lvl="0" algn="just">
              <a:lnSpc>
                <a:spcPct val="150000"/>
              </a:lnSpc>
              <a:spcAft>
                <a:spcPts val="800"/>
              </a:spcAft>
            </a:pPr>
            <a:r>
              <a:rPr lang="tr-TR" sz="1800" dirty="0">
                <a:effectLst/>
                <a:latin typeface="Calibri" panose="020F0502020204030204" pitchFamily="34" charset="0"/>
                <a:ea typeface="Calibri" panose="020F0502020204030204" pitchFamily="34" charset="0"/>
                <a:cs typeface="Times New Roman" panose="02020603050405020304" pitchFamily="18" charset="0"/>
              </a:rPr>
              <a:t>Her çeşit gübre uygulaması için, eğimi %12’den az ve %12’den fazla olan arazilerde, gübre uygulama alanı ile su kaynakları arasında bırakılması gereken mesafelere uyulması </a:t>
            </a:r>
            <a:endParaRPr lang="tr-TR" sz="1800" dirty="0"/>
          </a:p>
        </p:txBody>
      </p:sp>
    </p:spTree>
    <p:extLst>
      <p:ext uri="{BB962C8B-B14F-4D97-AF65-F5344CB8AC3E}">
        <p14:creationId xmlns:p14="http://schemas.microsoft.com/office/powerpoint/2010/main" val="32357669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1D76CC1-90C8-132F-EA16-B95CCFA67C07}"/>
              </a:ext>
            </a:extLst>
          </p:cNvPr>
          <p:cNvSpPr>
            <a:spLocks noGrp="1"/>
          </p:cNvSpPr>
          <p:nvPr>
            <p:ph idx="1"/>
          </p:nvPr>
        </p:nvSpPr>
        <p:spPr>
          <a:xfrm>
            <a:off x="457200" y="2133600"/>
            <a:ext cx="8229600" cy="4525963"/>
          </a:xfrm>
        </p:spPr>
        <p:txBody>
          <a:bodyPr/>
          <a:lstStyle/>
          <a:p>
            <a:pPr marL="0" indent="0" algn="ctr">
              <a:buNone/>
            </a:pPr>
            <a:r>
              <a:rPr lang="tr-TR" sz="1800" b="1" dirty="0">
                <a:effectLst/>
                <a:latin typeface="Calibri" panose="020F0502020204030204" pitchFamily="34" charset="0"/>
                <a:ea typeface="Calibri" panose="020F0502020204030204" pitchFamily="34" charset="0"/>
                <a:cs typeface="Times New Roman" panose="02020603050405020304" pitchFamily="18" charset="0"/>
              </a:rPr>
              <a:t>Suyla Doymuş, Sele Maruz Kalmış, Donmuş veya Karla Kaplı Toprağa Gübre Uygulama Koşulları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sp>
        <p:nvSpPr>
          <p:cNvPr id="5" name="Metin kutusu 4">
            <a:extLst>
              <a:ext uri="{FF2B5EF4-FFF2-40B4-BE49-F238E27FC236}">
                <a16:creationId xmlns:a16="http://schemas.microsoft.com/office/drawing/2014/main" id="{BC193371-7463-0879-7BCF-46773939A4D5}"/>
              </a:ext>
            </a:extLst>
          </p:cNvPr>
          <p:cNvSpPr txBox="1"/>
          <p:nvPr/>
        </p:nvSpPr>
        <p:spPr>
          <a:xfrm>
            <a:off x="758825" y="2819400"/>
            <a:ext cx="7626350" cy="4247317"/>
          </a:xfrm>
          <a:prstGeom prst="rect">
            <a:avLst/>
          </a:prstGeom>
          <a:noFill/>
        </p:spPr>
        <p:txBody>
          <a:bodyPr wrap="square">
            <a:spAutoFit/>
          </a:bodyPr>
          <a:lstStyle/>
          <a:p>
            <a:pPr algn="just"/>
            <a:r>
              <a:rPr lang="tr-TR" sz="1800" dirty="0">
                <a:effectLst/>
                <a:latin typeface="Calibri" panose="020F0502020204030204" pitchFamily="34" charset="0"/>
                <a:ea typeface="Calibri" panose="020F0502020204030204" pitchFamily="34" charset="0"/>
                <a:cs typeface="Times New Roman" panose="02020603050405020304" pitchFamily="18" charset="0"/>
              </a:rPr>
              <a:t>Vejetatif büyümenin olmadığı veya çok az olduğu soğuk iklim koşullarında, genellikle aylık ortalama sıcaklığın +5 °C’nin altında olduğu aylarda katı veya sulu hayvan gübresi uygulamaktan kaçınılmalıdır.</a:t>
            </a:r>
          </a:p>
          <a:p>
            <a:pPr algn="just"/>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r>
              <a:rPr lang="tr-TR" sz="1800" dirty="0">
                <a:effectLst/>
                <a:latin typeface="Calibri" panose="020F0502020204030204" pitchFamily="34" charset="0"/>
                <a:ea typeface="Calibri" panose="020F0502020204030204" pitchFamily="34" charset="0"/>
                <a:cs typeface="Times New Roman" panose="02020603050405020304" pitchFamily="18" charset="0"/>
              </a:rPr>
              <a:t>Hayvansal ve kimyasal gübrelerin suyla doygun, suyla kaplı, donmuş ya da karla kaplı topraklarda uygulanması herhangi bir yarar sağlamaz.</a:t>
            </a:r>
          </a:p>
          <a:p>
            <a:pPr algn="just"/>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r>
              <a:rPr lang="tr-TR" sz="1800" dirty="0">
                <a:effectLst/>
                <a:latin typeface="Calibri" panose="020F0502020204030204" pitchFamily="34" charset="0"/>
                <a:ea typeface="Calibri" panose="020F0502020204030204" pitchFamily="34" charset="0"/>
                <a:cs typeface="Times New Roman" panose="02020603050405020304" pitchFamily="18" charset="0"/>
              </a:rPr>
              <a:t>Topraktaki şartlar bitki için elverişli hale gelene kadar bitkiler bu gübreden yararlanamayacağından ve yıkanarak bitki kök bölgesinden uzaklaşacağından gübrenin yarayışlılığı azalacaktır. </a:t>
            </a:r>
          </a:p>
          <a:p>
            <a:pPr algn="just"/>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r>
              <a:rPr lang="tr-TR" sz="1800" dirty="0">
                <a:effectLst/>
                <a:latin typeface="Calibri" panose="020F0502020204030204" pitchFamily="34" charset="0"/>
                <a:ea typeface="Calibri" panose="020F0502020204030204" pitchFamily="34" charset="0"/>
                <a:cs typeface="Times New Roman" panose="02020603050405020304" pitchFamily="18" charset="0"/>
              </a:rPr>
              <a:t>Suyla doygun topraklarda ise fazla suyun drenaj sistemine veya yeraltı suyuna karışma riski artar. </a:t>
            </a:r>
          </a:p>
          <a:p>
            <a:pPr algn="just"/>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r>
              <a:rPr lang="tr-TR" sz="1800" dirty="0">
                <a:effectLst/>
                <a:latin typeface="Calibri" panose="020F0502020204030204" pitchFamily="34" charset="0"/>
                <a:ea typeface="Calibri" panose="020F0502020204030204" pitchFamily="34" charset="0"/>
                <a:cs typeface="Times New Roman" panose="02020603050405020304" pitchFamily="18" charset="0"/>
              </a:rPr>
              <a:t> </a:t>
            </a:r>
            <a:endParaRPr lang="tr-TR" dirty="0"/>
          </a:p>
        </p:txBody>
      </p:sp>
    </p:spTree>
    <p:extLst>
      <p:ext uri="{BB962C8B-B14F-4D97-AF65-F5344CB8AC3E}">
        <p14:creationId xmlns:p14="http://schemas.microsoft.com/office/powerpoint/2010/main" val="42947036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5D1B391-85AC-20CD-1093-6B2BA9C3C5F6}"/>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8C9ADFB9-6AFE-248C-F34B-D78C9513C760}"/>
              </a:ext>
            </a:extLst>
          </p:cNvPr>
          <p:cNvSpPr txBox="1"/>
          <p:nvPr/>
        </p:nvSpPr>
        <p:spPr>
          <a:xfrm>
            <a:off x="946150" y="3066355"/>
            <a:ext cx="7575549" cy="2308324"/>
          </a:xfrm>
          <a:prstGeom prst="rect">
            <a:avLst/>
          </a:prstGeom>
          <a:noFill/>
        </p:spPr>
        <p:txBody>
          <a:bodyPr wrap="square">
            <a:spAutoFit/>
          </a:bodyPr>
          <a:lstStyle/>
          <a:p>
            <a:r>
              <a:rPr lang="tr-TR" sz="1800" b="1" u="sng" dirty="0">
                <a:effectLst/>
                <a:latin typeface="Calibri" panose="020F0502020204030204" pitchFamily="34" charset="0"/>
                <a:ea typeface="Calibri" panose="020F0502020204030204" pitchFamily="34" charset="0"/>
                <a:cs typeface="Times New Roman" panose="02020603050405020304" pitchFamily="18" charset="0"/>
              </a:rPr>
              <a:t>!!!</a:t>
            </a:r>
            <a:r>
              <a:rPr lang="tr-TR" sz="1800" b="1" dirty="0">
                <a:effectLst/>
                <a:latin typeface="Calibri" panose="020F0502020204030204" pitchFamily="34" charset="0"/>
                <a:ea typeface="Calibri" panose="020F0502020204030204" pitchFamily="34" charset="0"/>
                <a:cs typeface="Times New Roman" panose="02020603050405020304" pitchFamily="18" charset="0"/>
              </a:rPr>
              <a:t> </a:t>
            </a:r>
            <a:r>
              <a:rPr lang="tr-TR" sz="1800" dirty="0">
                <a:effectLst/>
                <a:latin typeface="Calibri" panose="020F0502020204030204" pitchFamily="34" charset="0"/>
                <a:ea typeface="Calibri" panose="020F0502020204030204" pitchFamily="34" charset="0"/>
                <a:cs typeface="Times New Roman" panose="02020603050405020304" pitchFamily="18" charset="0"/>
              </a:rPr>
              <a:t>Suyla kaplı veya suyla doygun topraklarda infiltrasyon ve yüzey akış riski olduğundan gübre uygulanmasına izin verilmez.</a:t>
            </a:r>
          </a:p>
          <a:p>
            <a:endParaRPr lang="tr-TR" dirty="0">
              <a:latin typeface="Calibri" panose="020F0502020204030204" pitchFamily="34" charset="0"/>
              <a:ea typeface="Calibri" panose="020F0502020204030204" pitchFamily="34" charset="0"/>
              <a:cs typeface="Times New Roman" panose="02020603050405020304" pitchFamily="18" charset="0"/>
            </a:endParaRPr>
          </a:p>
          <a:p>
            <a:endParaRPr lang="tr-TR" b="1" dirty="0">
              <a:latin typeface="Calibri" panose="020F0502020204030204" pitchFamily="34" charset="0"/>
              <a:ea typeface="Calibri" panose="020F0502020204030204" pitchFamily="34" charset="0"/>
              <a:cs typeface="Times New Roman" panose="02020603050405020304" pitchFamily="18" charset="0"/>
            </a:endParaRPr>
          </a:p>
          <a:p>
            <a:r>
              <a:rPr lang="tr-TR" b="1" u="sng" dirty="0">
                <a:latin typeface="Calibri" panose="020F0502020204030204" pitchFamily="34" charset="0"/>
                <a:ea typeface="Calibri" panose="020F0502020204030204" pitchFamily="34" charset="0"/>
                <a:cs typeface="Times New Roman" panose="02020603050405020304" pitchFamily="18" charset="0"/>
              </a:rPr>
              <a:t>!!!</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sz="1800" dirty="0">
                <a:effectLst/>
                <a:latin typeface="Calibri" panose="020F0502020204030204" pitchFamily="34" charset="0"/>
                <a:ea typeface="Calibri" panose="020F0502020204030204" pitchFamily="34" charset="0"/>
                <a:cs typeface="Times New Roman" panose="02020603050405020304" pitchFamily="18" charset="0"/>
              </a:rPr>
              <a:t>Karla kaplı topraklarda gübrelerin uygulanmasına izin verilmez.</a:t>
            </a:r>
          </a:p>
          <a:p>
            <a:endParaRPr lang="tr-TR" dirty="0">
              <a:latin typeface="Calibri" panose="020F0502020204030204" pitchFamily="34" charset="0"/>
              <a:ea typeface="Calibri" panose="020F0502020204030204" pitchFamily="34" charset="0"/>
              <a:cs typeface="Times New Roman" panose="02020603050405020304" pitchFamily="18" charset="0"/>
            </a:endParaRPr>
          </a:p>
          <a:p>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spTree>
    <p:extLst>
      <p:ext uri="{BB962C8B-B14F-4D97-AF65-F5344CB8AC3E}">
        <p14:creationId xmlns:p14="http://schemas.microsoft.com/office/powerpoint/2010/main" val="26904741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78EAD4AE-E23F-FBAD-DDF2-5D661A0D6EAE}"/>
              </a:ext>
            </a:extLst>
          </p:cNvPr>
          <p:cNvSpPr txBox="1"/>
          <p:nvPr/>
        </p:nvSpPr>
        <p:spPr>
          <a:xfrm>
            <a:off x="-571500" y="2165116"/>
            <a:ext cx="8147050" cy="464871"/>
          </a:xfrm>
          <a:prstGeom prst="rect">
            <a:avLst/>
          </a:prstGeom>
          <a:noFill/>
        </p:spPr>
        <p:txBody>
          <a:bodyPr wrap="square">
            <a:spAutoFit/>
          </a:bodyPr>
          <a:lstStyle/>
          <a:p>
            <a:pPr lvl="2" algn="just">
              <a:lnSpc>
                <a:spcPct val="150000"/>
              </a:lnSpc>
              <a:spcAft>
                <a:spcPts val="800"/>
              </a:spcAft>
            </a:pPr>
            <a:r>
              <a:rPr lang="tr-TR" sz="1800" b="1" dirty="0">
                <a:effectLst/>
                <a:latin typeface="Calibri" panose="020F0502020204030204" pitchFamily="34" charset="0"/>
                <a:ea typeface="Calibri" panose="020F0502020204030204" pitchFamily="34" charset="0"/>
                <a:cs typeface="Times New Roman" panose="02020603050405020304" pitchFamily="18" charset="0"/>
              </a:rPr>
              <a:t>Su Yatak ve Kaynaklarına Yakın Topraklara Gübre Uygulama Koşulları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Metin kutusu 6">
            <a:extLst>
              <a:ext uri="{FF2B5EF4-FFF2-40B4-BE49-F238E27FC236}">
                <a16:creationId xmlns:a16="http://schemas.microsoft.com/office/drawing/2014/main" id="{5AB889DE-B3BA-9FA3-1C54-92453387AF06}"/>
              </a:ext>
            </a:extLst>
          </p:cNvPr>
          <p:cNvSpPr txBox="1"/>
          <p:nvPr/>
        </p:nvSpPr>
        <p:spPr>
          <a:xfrm>
            <a:off x="544512" y="3415273"/>
            <a:ext cx="8054975" cy="1351588"/>
          </a:xfrm>
          <a:prstGeom prst="rect">
            <a:avLst/>
          </a:prstGeom>
          <a:noFill/>
        </p:spPr>
        <p:txBody>
          <a:bodyPr wrap="square">
            <a:spAutoFit/>
          </a:bodyPr>
          <a:lstStyle/>
          <a:p>
            <a:pPr indent="450215" algn="just">
              <a:lnSpc>
                <a:spcPct val="150000"/>
              </a:lnSpc>
              <a:spcAft>
                <a:spcPts val="800"/>
              </a:spcAft>
            </a:pPr>
            <a:r>
              <a:rPr lang="tr-TR" sz="1400" dirty="0">
                <a:effectLst/>
                <a:latin typeface="Calibri" panose="020F0502020204030204" pitchFamily="34" charset="0"/>
                <a:ea typeface="Calibri" panose="020F0502020204030204" pitchFamily="34" charset="0"/>
                <a:cs typeface="Times New Roman" panose="02020603050405020304" pitchFamily="18" charset="0"/>
              </a:rPr>
              <a:t>Yüzey ve yeraltı sularının kalitesi, azot ve fosfor gibi bitki besin maddeleri ile organik maddelerin konsantrasyonuna veya mikroorganizma içeriğine bağlı olarak değişir. Bu nedenle doğal su kaynaklarına, yeraltı suyu veya kıyı suları da dahil sulara hayvan gübresi ve kimyasal gübrelerin karışmaması için çok dikkat edilmelidir.</a:t>
            </a:r>
          </a:p>
        </p:txBody>
      </p:sp>
    </p:spTree>
    <p:extLst>
      <p:ext uri="{BB962C8B-B14F-4D97-AF65-F5344CB8AC3E}">
        <p14:creationId xmlns:p14="http://schemas.microsoft.com/office/powerpoint/2010/main" val="2880477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2">
            <a:extLst>
              <a:ext uri="{FF2B5EF4-FFF2-40B4-BE49-F238E27FC236}">
                <a16:creationId xmlns:a16="http://schemas.microsoft.com/office/drawing/2014/main" id="{46114513-20C0-423F-8014-36BCDA2FCF33}"/>
              </a:ext>
            </a:extLst>
          </p:cNvPr>
          <p:cNvGraphicFramePr>
            <a:graphicFrameLocks noGrp="1"/>
          </p:cNvGraphicFramePr>
          <p:nvPr>
            <p:ph idx="1"/>
            <p:extLst>
              <p:ext uri="{D42A27DB-BD31-4B8C-83A1-F6EECF244321}">
                <p14:modId xmlns:p14="http://schemas.microsoft.com/office/powerpoint/2010/main" val="2747269699"/>
              </p:ext>
            </p:extLst>
          </p:nvPr>
        </p:nvGraphicFramePr>
        <p:xfrm>
          <a:off x="628650" y="2663964"/>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00518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44827F5-275B-2F08-F971-5DD954DE7F73}"/>
              </a:ext>
            </a:extLst>
          </p:cNvPr>
          <p:cNvSpPr txBox="1"/>
          <p:nvPr/>
        </p:nvSpPr>
        <p:spPr>
          <a:xfrm>
            <a:off x="279400" y="2914679"/>
            <a:ext cx="8585200" cy="2742033"/>
          </a:xfrm>
          <a:prstGeom prst="rect">
            <a:avLst/>
          </a:prstGeom>
          <a:noFill/>
        </p:spPr>
        <p:txBody>
          <a:bodyPr wrap="square">
            <a:spAutoFit/>
          </a:bodyPr>
          <a:lstStyle/>
          <a:p>
            <a:pPr indent="450215" algn="just">
              <a:lnSpc>
                <a:spcPct val="150000"/>
              </a:lnSpc>
              <a:spcAft>
                <a:spcPts val="800"/>
              </a:spcAft>
            </a:pPr>
            <a:r>
              <a:rPr lang="tr-TR" sz="1600" dirty="0">
                <a:effectLst/>
                <a:latin typeface="Calibri" panose="020F0502020204030204" pitchFamily="34" charset="0"/>
                <a:ea typeface="Calibri" panose="020F0502020204030204" pitchFamily="34" charset="0"/>
                <a:cs typeface="Times New Roman" panose="02020603050405020304" pitchFamily="18" charset="0"/>
              </a:rPr>
              <a:t>Gübreleme yaparken aşağıdaki hususlara uyulmalıdır.</a:t>
            </a:r>
          </a:p>
          <a:p>
            <a:pPr marL="342900" lvl="0" indent="-342900" algn="just">
              <a:lnSpc>
                <a:spcPct val="150000"/>
              </a:lnSpc>
              <a:buFont typeface="Symbol" panose="05050102010706020507" pitchFamily="18" charset="2"/>
              <a:buChar char=""/>
            </a:pPr>
            <a:r>
              <a:rPr lang="tr-TR" sz="1600" dirty="0">
                <a:effectLst/>
                <a:latin typeface="Calibri" panose="020F0502020204030204" pitchFamily="34" charset="0"/>
                <a:ea typeface="Calibri" panose="020F0502020204030204" pitchFamily="34" charset="0"/>
                <a:cs typeface="Times New Roman" panose="02020603050405020304" pitchFamily="18" charset="0"/>
              </a:rPr>
              <a:t>Gübrenin doğrudan yüzey sularına karışması engellenmelidir.</a:t>
            </a:r>
          </a:p>
          <a:p>
            <a:pPr marL="342900" lvl="0" indent="-342900" algn="just">
              <a:lnSpc>
                <a:spcPct val="150000"/>
              </a:lnSpc>
              <a:buFont typeface="Symbol" panose="05050102010706020507" pitchFamily="18" charset="2"/>
              <a:buChar char=""/>
            </a:pPr>
            <a:r>
              <a:rPr lang="tr-TR" sz="1600" dirty="0">
                <a:effectLst/>
                <a:latin typeface="Calibri" panose="020F0502020204030204" pitchFamily="34" charset="0"/>
                <a:ea typeface="Calibri" panose="020F0502020204030204" pitchFamily="34" charset="0"/>
                <a:cs typeface="Times New Roman" panose="02020603050405020304" pitchFamily="18" charset="0"/>
              </a:rPr>
              <a:t>Gübre uygulaması yapılırken hava koşulları (rüzgar, yağış vs.) göz önüne alınmalıdır.</a:t>
            </a:r>
          </a:p>
          <a:p>
            <a:pPr marL="342900" lvl="0" indent="-342900" algn="just">
              <a:lnSpc>
                <a:spcPct val="150000"/>
              </a:lnSpc>
              <a:buFont typeface="Symbol" panose="05050102010706020507" pitchFamily="18" charset="2"/>
              <a:buChar char=""/>
            </a:pPr>
            <a:r>
              <a:rPr lang="tr-TR" sz="1600" dirty="0">
                <a:effectLst/>
                <a:latin typeface="Calibri" panose="020F0502020204030204" pitchFamily="34" charset="0"/>
                <a:ea typeface="Calibri" panose="020F0502020204030204" pitchFamily="34" charset="0"/>
                <a:cs typeface="Times New Roman" panose="02020603050405020304" pitchFamily="18" charset="0"/>
              </a:rPr>
              <a:t>Gübre toprağa uygulandıktan sonra yağmur suyu ile topraktan yıkanarak aşağı tabakalara doğru süzülmemesi için gerekli tedbirler alınmalıdır.</a:t>
            </a:r>
          </a:p>
          <a:p>
            <a:pPr marL="342900" lvl="0" indent="-342900" algn="just">
              <a:lnSpc>
                <a:spcPct val="150000"/>
              </a:lnSpc>
              <a:spcAft>
                <a:spcPts val="800"/>
              </a:spcAft>
              <a:buFont typeface="Symbol" panose="05050102010706020507" pitchFamily="18" charset="2"/>
              <a:buChar char=""/>
            </a:pPr>
            <a:r>
              <a:rPr lang="tr-TR" sz="1600" dirty="0">
                <a:effectLst/>
                <a:latin typeface="Calibri" panose="020F0502020204030204" pitchFamily="34" charset="0"/>
                <a:ea typeface="Calibri" panose="020F0502020204030204" pitchFamily="34" charset="0"/>
                <a:cs typeface="Times New Roman" panose="02020603050405020304" pitchFamily="18" charset="0"/>
              </a:rPr>
              <a:t>Her çeşit hayvan gübresi ve kimyasal gübre uygulanırken su kaynakları ile arasında güvenli bir mesafe bırakılmalı ve rüzgarlı havalarda daha fazla dikkat edilmelidir.</a:t>
            </a:r>
          </a:p>
        </p:txBody>
      </p:sp>
    </p:spTree>
    <p:extLst>
      <p:ext uri="{BB962C8B-B14F-4D97-AF65-F5344CB8AC3E}">
        <p14:creationId xmlns:p14="http://schemas.microsoft.com/office/powerpoint/2010/main" val="1734700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1100961-7746-700D-15DA-EFA68B2A0FD2}"/>
              </a:ext>
            </a:extLst>
          </p:cNvPr>
          <p:cNvSpPr>
            <a:spLocks noGrp="1"/>
          </p:cNvSpPr>
          <p:nvPr>
            <p:ph type="title"/>
          </p:nvPr>
        </p:nvSpPr>
        <p:spPr/>
        <p:txBody>
          <a:bodyPr/>
          <a:lstStyle/>
          <a:p>
            <a:endParaRPr lang="tr-TR"/>
          </a:p>
        </p:txBody>
      </p:sp>
      <p:sp>
        <p:nvSpPr>
          <p:cNvPr id="5" name="Metin kutusu 4">
            <a:extLst>
              <a:ext uri="{FF2B5EF4-FFF2-40B4-BE49-F238E27FC236}">
                <a16:creationId xmlns:a16="http://schemas.microsoft.com/office/drawing/2014/main" id="{2F37DFE9-03FE-EA9C-1EBA-E48C63A1B71A}"/>
              </a:ext>
            </a:extLst>
          </p:cNvPr>
          <p:cNvSpPr txBox="1"/>
          <p:nvPr/>
        </p:nvSpPr>
        <p:spPr>
          <a:xfrm>
            <a:off x="676275" y="2747421"/>
            <a:ext cx="7791450" cy="2126864"/>
          </a:xfrm>
          <a:prstGeom prst="rect">
            <a:avLst/>
          </a:prstGeom>
          <a:noFill/>
        </p:spPr>
        <p:txBody>
          <a:bodyPr wrap="square">
            <a:spAutoFit/>
          </a:bodyPr>
          <a:lstStyle/>
          <a:p>
            <a:pPr indent="450215" algn="just">
              <a:lnSpc>
                <a:spcPct val="150000"/>
              </a:lnSpc>
              <a:spcAft>
                <a:spcPts val="800"/>
              </a:spcAft>
            </a:pPr>
            <a:r>
              <a:rPr lang="tr-TR" sz="1800" dirty="0">
                <a:effectLst/>
                <a:latin typeface="Calibri" panose="020F0502020204030204" pitchFamily="34" charset="0"/>
                <a:ea typeface="Calibri" panose="020F0502020204030204" pitchFamily="34" charset="0"/>
                <a:cs typeface="Times New Roman" panose="02020603050405020304" pitchFamily="18" charset="0"/>
              </a:rPr>
              <a:t>Akarsu, su yatakları ve su kaynakları boyunca şerit halinde bir araziyi sürerek engebeli bir yüzey oluşturulması veya şerit halinde bitkili bir arazi parçasını bırakılması, gübrelerin su ile yıkanıp su kaynaklarına ulaşmasını engelleyebilir. Fakat gübrelerin suya ulaşmasını engelleyecek bu tampon şeritlere güvenmekten ziyade, yıkanarak taşınmaya yol açacak gübre uygulamalarından kaçınılmalıdır.</a:t>
            </a:r>
          </a:p>
        </p:txBody>
      </p:sp>
      <p:sp>
        <p:nvSpPr>
          <p:cNvPr id="7" name="Metin kutusu 6">
            <a:extLst>
              <a:ext uri="{FF2B5EF4-FFF2-40B4-BE49-F238E27FC236}">
                <a16:creationId xmlns:a16="http://schemas.microsoft.com/office/drawing/2014/main" id="{EEAB18F9-4754-4475-4C6D-10FA996794BE}"/>
              </a:ext>
            </a:extLst>
          </p:cNvPr>
          <p:cNvSpPr txBox="1"/>
          <p:nvPr/>
        </p:nvSpPr>
        <p:spPr>
          <a:xfrm>
            <a:off x="3429000" y="5658535"/>
            <a:ext cx="5530850" cy="646331"/>
          </a:xfrm>
          <a:prstGeom prst="rect">
            <a:avLst/>
          </a:prstGeom>
          <a:noFill/>
        </p:spPr>
        <p:txBody>
          <a:bodyPr wrap="square">
            <a:spAutoFit/>
          </a:bodyPr>
          <a:lstStyle/>
          <a:p>
            <a:r>
              <a:rPr lang="tr-TR" sz="1800" b="1" u="sng" dirty="0">
                <a:effectLst/>
                <a:latin typeface="Calibri" panose="020F0502020204030204" pitchFamily="34" charset="0"/>
                <a:ea typeface="Calibri" panose="020F0502020204030204" pitchFamily="34" charset="0"/>
                <a:cs typeface="Times New Roman" panose="02020603050405020304" pitchFamily="18" charset="0"/>
              </a:rPr>
              <a:t>!!!</a:t>
            </a:r>
            <a:r>
              <a:rPr lang="tr-TR" sz="1800" b="1" dirty="0">
                <a:effectLst/>
                <a:latin typeface="Calibri" panose="020F0502020204030204" pitchFamily="34" charset="0"/>
                <a:ea typeface="Calibri" panose="020F0502020204030204" pitchFamily="34" charset="0"/>
                <a:cs typeface="Times New Roman" panose="02020603050405020304" pitchFamily="18" charset="0"/>
              </a:rPr>
              <a:t> </a:t>
            </a:r>
            <a:r>
              <a:rPr lang="tr-TR" sz="1800" dirty="0">
                <a:effectLst/>
                <a:latin typeface="Calibri" panose="020F0502020204030204" pitchFamily="34" charset="0"/>
                <a:ea typeface="Calibri" panose="020F0502020204030204" pitchFamily="34" charset="0"/>
                <a:cs typeface="Times New Roman" panose="02020603050405020304" pitchFamily="18" charset="0"/>
              </a:rPr>
              <a:t>Gübrelerin sondaj kuyularına karışacak şekilde uygulanması yasaklanmıştır.</a:t>
            </a:r>
            <a:endParaRPr lang="tr-TR" dirty="0"/>
          </a:p>
        </p:txBody>
      </p:sp>
    </p:spTree>
    <p:extLst>
      <p:ext uri="{BB962C8B-B14F-4D97-AF65-F5344CB8AC3E}">
        <p14:creationId xmlns:p14="http://schemas.microsoft.com/office/powerpoint/2010/main" val="3699832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CBC312-3753-938A-D0C2-A7D7031215BC}"/>
              </a:ext>
            </a:extLst>
          </p:cNvPr>
          <p:cNvSpPr>
            <a:spLocks noGrp="1"/>
          </p:cNvSpPr>
          <p:nvPr>
            <p:ph type="title"/>
          </p:nvPr>
        </p:nvSpPr>
        <p:spPr>
          <a:xfrm>
            <a:off x="579120" y="2895918"/>
            <a:ext cx="8229600" cy="3269931"/>
          </a:xfrm>
        </p:spPr>
        <p:txBody>
          <a:bodyPr/>
          <a:lstStyle/>
          <a:p>
            <a:r>
              <a:rPr lang="tr-TR" dirty="0"/>
              <a:t>	NAP İzleme ve Raporlama Metodolojisi</a:t>
            </a:r>
            <a:br>
              <a:rPr lang="tr-TR" dirty="0"/>
            </a:br>
            <a:r>
              <a:rPr lang="tr-TR" dirty="0"/>
              <a:t>Türkiye Uygulamaları</a:t>
            </a:r>
            <a:br>
              <a:rPr lang="tr-TR" dirty="0"/>
            </a:br>
            <a:endParaRPr lang="tr-TR" dirty="0"/>
          </a:p>
        </p:txBody>
      </p:sp>
    </p:spTree>
    <p:extLst>
      <p:ext uri="{BB962C8B-B14F-4D97-AF65-F5344CB8AC3E}">
        <p14:creationId xmlns:p14="http://schemas.microsoft.com/office/powerpoint/2010/main" val="37579902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nvGraphicFramePr>
        <p:xfrm>
          <a:off x="1524000" y="2784133"/>
          <a:ext cx="6108700" cy="24889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Dikdörtgen 1"/>
          <p:cNvSpPr/>
          <p:nvPr/>
        </p:nvSpPr>
        <p:spPr>
          <a:xfrm>
            <a:off x="1524000" y="2131407"/>
            <a:ext cx="6108700" cy="5101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lvl="0" algn="ctr"/>
            <a:r>
              <a:rPr lang="tr-TR" sz="3600" dirty="0"/>
              <a:t>Çiftlik İzleme</a:t>
            </a:r>
          </a:p>
        </p:txBody>
      </p:sp>
      <p:sp>
        <p:nvSpPr>
          <p:cNvPr id="3" name="Dikdörtgen 2"/>
          <p:cNvSpPr/>
          <p:nvPr/>
        </p:nvSpPr>
        <p:spPr>
          <a:xfrm>
            <a:off x="1524000" y="5374640"/>
            <a:ext cx="2875280" cy="8128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dirty="0"/>
              <a:t>Evet/Hayır</a:t>
            </a:r>
          </a:p>
          <a:p>
            <a:pPr algn="ctr"/>
            <a:r>
              <a:rPr lang="tr-TR" dirty="0"/>
              <a:t>İyi/Orta/Kötü</a:t>
            </a:r>
          </a:p>
        </p:txBody>
      </p:sp>
      <p:sp>
        <p:nvSpPr>
          <p:cNvPr id="5" name="Dikdörtgen 4"/>
          <p:cNvSpPr/>
          <p:nvPr/>
        </p:nvSpPr>
        <p:spPr>
          <a:xfrm>
            <a:off x="4765040" y="5374640"/>
            <a:ext cx="2875280" cy="8128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dirty="0" err="1"/>
              <a:t>ppm</a:t>
            </a:r>
            <a:endParaRPr lang="tr-TR" dirty="0"/>
          </a:p>
          <a:p>
            <a:pPr algn="ctr"/>
            <a:r>
              <a:rPr lang="tr-TR" dirty="0"/>
              <a:t>kg/dekar</a:t>
            </a:r>
          </a:p>
          <a:p>
            <a:pPr algn="ctr"/>
            <a:endParaRPr lang="tr-TR" dirty="0"/>
          </a:p>
        </p:txBody>
      </p:sp>
    </p:spTree>
    <p:extLst>
      <p:ext uri="{BB962C8B-B14F-4D97-AF65-F5344CB8AC3E}">
        <p14:creationId xmlns:p14="http://schemas.microsoft.com/office/powerpoint/2010/main" val="11224655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9E7DF26-3E25-F1F5-7B0B-6891F423FF0B}"/>
              </a:ext>
            </a:extLst>
          </p:cNvPr>
          <p:cNvSpPr>
            <a:spLocks noGrp="1"/>
          </p:cNvSpPr>
          <p:nvPr>
            <p:ph idx="1"/>
          </p:nvPr>
        </p:nvSpPr>
        <p:spPr/>
        <p:txBody>
          <a:bodyPr/>
          <a:lstStyle/>
          <a:p>
            <a:endParaRPr lang="tr-TR" dirty="0"/>
          </a:p>
        </p:txBody>
      </p:sp>
      <p:sp>
        <p:nvSpPr>
          <p:cNvPr id="5" name="Metin kutusu 4">
            <a:extLst>
              <a:ext uri="{FF2B5EF4-FFF2-40B4-BE49-F238E27FC236}">
                <a16:creationId xmlns:a16="http://schemas.microsoft.com/office/drawing/2014/main" id="{17904D42-88C2-9900-3862-31E7966915FC}"/>
              </a:ext>
            </a:extLst>
          </p:cNvPr>
          <p:cNvSpPr txBox="1"/>
          <p:nvPr/>
        </p:nvSpPr>
        <p:spPr>
          <a:xfrm>
            <a:off x="2520950" y="2859048"/>
            <a:ext cx="4572000" cy="2265941"/>
          </a:xfrm>
          <a:prstGeom prst="rect">
            <a:avLst/>
          </a:prstGeom>
          <a:noFill/>
        </p:spPr>
        <p:txBody>
          <a:bodyPr wrap="square">
            <a:spAutoFit/>
          </a:bodyPr>
          <a:lstStyle/>
          <a:p>
            <a:pPr algn="just">
              <a:lnSpc>
                <a:spcPct val="107000"/>
              </a:lnSpc>
              <a:spcAft>
                <a:spcPts val="800"/>
              </a:spcAft>
            </a:pPr>
            <a:r>
              <a:rPr lang="tr-TR" sz="1800" dirty="0">
                <a:effectLst/>
                <a:latin typeface="Arial" panose="020B0604020202020204" pitchFamily="34" charset="0"/>
                <a:ea typeface="Calibri" panose="020F0502020204030204" pitchFamily="34" charset="0"/>
                <a:cs typeface="Times New Roman" panose="02020603050405020304" pitchFamily="18" charset="0"/>
              </a:rPr>
              <a:t>Gözlemler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tr-TR" sz="1800" dirty="0">
                <a:effectLst/>
                <a:latin typeface="Arial" panose="020B0604020202020204" pitchFamily="34" charset="0"/>
                <a:ea typeface="Calibri" panose="020F0502020204030204" pitchFamily="34" charset="0"/>
                <a:cs typeface="Times New Roman" panose="02020603050405020304" pitchFamily="18" charset="0"/>
              </a:rPr>
              <a:t>Tedbirlerin uygulanma durumu</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tr-TR" sz="1800" dirty="0">
                <a:effectLst/>
                <a:latin typeface="Arial" panose="020B0604020202020204" pitchFamily="34" charset="0"/>
                <a:ea typeface="Calibri" panose="020F0502020204030204" pitchFamily="34" charset="0"/>
                <a:cs typeface="Times New Roman" panose="02020603050405020304" pitchFamily="18" charset="0"/>
              </a:rPr>
              <a:t>Tedbirlerin uygulanma derecesi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tr-TR" sz="1800" dirty="0">
                <a:effectLst/>
                <a:latin typeface="Arial" panose="020B0604020202020204" pitchFamily="34" charset="0"/>
                <a:ea typeface="Calibri" panose="020F0502020204030204" pitchFamily="34" charset="0"/>
                <a:cs typeface="Times New Roman" panose="02020603050405020304" pitchFamily="18" charset="0"/>
              </a:rPr>
              <a:t>Tedbirlerin görünür etkilerinin görsel derecelendirilmesi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tr-TR" sz="1800" dirty="0">
                <a:effectLst/>
                <a:latin typeface="Arial" panose="020B0604020202020204" pitchFamily="34" charset="0"/>
                <a:ea typeface="Calibri" panose="020F0502020204030204" pitchFamily="34" charset="0"/>
                <a:cs typeface="Times New Roman" panose="02020603050405020304" pitchFamily="18" charset="0"/>
              </a:rPr>
              <a:t>Tedbirlerin ağırlıklandırılması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0770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nvGraphicFramePr>
        <p:xfrm>
          <a:off x="416560" y="2138680"/>
          <a:ext cx="82905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49829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nvGraphicFramePr>
        <p:xfrm>
          <a:off x="416560" y="2138680"/>
          <a:ext cx="82905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85177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p14="http://schemas.microsoft.com/office/powerpoint/2010/main" val="318789098"/>
              </p:ext>
            </p:extLst>
          </p:nvPr>
        </p:nvGraphicFramePr>
        <p:xfrm>
          <a:off x="416560" y="2138680"/>
          <a:ext cx="8290560" cy="2148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9379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nvGraphicFramePr>
        <p:xfrm>
          <a:off x="416560" y="2138680"/>
          <a:ext cx="82905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88470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nvGraphicFramePr>
        <p:xfrm>
          <a:off x="416560" y="2138680"/>
          <a:ext cx="82905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334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B173A1E-5884-488B-8C9C-A3CD85F3B1EC}"/>
              </a:ext>
            </a:extLst>
          </p:cNvPr>
          <p:cNvSpPr>
            <a:spLocks noGrp="1"/>
          </p:cNvSpPr>
          <p:nvPr>
            <p:ph idx="1"/>
          </p:nvPr>
        </p:nvSpPr>
        <p:spPr>
          <a:xfrm>
            <a:off x="224125" y="2140331"/>
            <a:ext cx="3912446" cy="4463759"/>
          </a:xfrm>
        </p:spPr>
        <p:txBody>
          <a:bodyPr>
            <a:normAutofit/>
          </a:bodyPr>
          <a:lstStyle/>
          <a:p>
            <a:pPr marL="0" indent="0">
              <a:buNone/>
            </a:pPr>
            <a:r>
              <a:rPr lang="tr-TR" sz="1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ANCAK…</a:t>
            </a:r>
          </a:p>
          <a:p>
            <a:endParaRPr lang="tr-TR" sz="135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tr-TR" sz="1350" dirty="0">
                <a:latin typeface="Times New Roman" panose="02020603050405020304" pitchFamily="18" charset="0"/>
                <a:ea typeface="Calibri" panose="020F0502020204030204" pitchFamily="34" charset="0"/>
                <a:cs typeface="Times New Roman" panose="02020603050405020304" pitchFamily="18" charset="0"/>
              </a:rPr>
              <a:t>Azot bitkisel yetiştiricilik için karbon, hidrojen ve oksijenden sonra en önemli elementtir . </a:t>
            </a:r>
          </a:p>
          <a:p>
            <a:pPr algn="just"/>
            <a:r>
              <a:rPr lang="tr-TR" sz="1350" dirty="0">
                <a:latin typeface="Times New Roman" panose="02020603050405020304" pitchFamily="18" charset="0"/>
                <a:ea typeface="Calibri" panose="020F0502020204030204" pitchFamily="34" charset="0"/>
                <a:cs typeface="Times New Roman" panose="02020603050405020304" pitchFamily="18" charset="0"/>
              </a:rPr>
              <a:t>Bitki verim ve kalitesi ile doğrudan ilişkili olan azotun toprak içeriğindeki miktarına dayanılarak nitelikli ve bol ürün alınması olası değildir. </a:t>
            </a:r>
          </a:p>
          <a:p>
            <a:pPr algn="just"/>
            <a:r>
              <a:rPr lang="tr-TR" sz="1350" dirty="0">
                <a:latin typeface="Times New Roman" panose="02020603050405020304" pitchFamily="18" charset="0"/>
                <a:ea typeface="Calibri" panose="020F0502020204030204" pitchFamily="34" charset="0"/>
                <a:cs typeface="Times New Roman" panose="02020603050405020304" pitchFamily="18" charset="0"/>
              </a:rPr>
              <a:t>Vejetasyon dönemi içerisinde belli aralıklarla ve yeterli dozlarda azotlu gübrelerin toprağa uygulanması gerekmektedir (Gezgin ve ark., 2009).</a:t>
            </a:r>
          </a:p>
          <a:p>
            <a:pPr algn="just"/>
            <a:r>
              <a:rPr lang="tr-TR" sz="1350" dirty="0">
                <a:latin typeface="Times New Roman" panose="02020603050405020304" pitchFamily="18" charset="0"/>
                <a:ea typeface="Calibri" panose="020F0502020204030204" pitchFamily="34" charset="0"/>
                <a:cs typeface="Times New Roman" panose="02020603050405020304" pitchFamily="18" charset="0"/>
              </a:rPr>
              <a:t>Ülkemizde 2020 yılında 7.1 milyon ton kimyasal gübre tüketilmiş olup, bunun % </a:t>
            </a:r>
            <a:r>
              <a:rPr lang="tr-TR" sz="1350" dirty="0" err="1">
                <a:latin typeface="Times New Roman" panose="02020603050405020304" pitchFamily="18" charset="0"/>
                <a:ea typeface="Calibri" panose="020F0502020204030204" pitchFamily="34" charset="0"/>
                <a:cs typeface="Times New Roman" panose="02020603050405020304" pitchFamily="18" charset="0"/>
              </a:rPr>
              <a:t>70’ini</a:t>
            </a:r>
            <a:r>
              <a:rPr lang="tr-TR" sz="1350" dirty="0">
                <a:latin typeface="Times New Roman" panose="02020603050405020304" pitchFamily="18" charset="0"/>
                <a:ea typeface="Calibri" panose="020F0502020204030204" pitchFamily="34" charset="0"/>
                <a:cs typeface="Times New Roman" panose="02020603050405020304" pitchFamily="18" charset="0"/>
              </a:rPr>
              <a:t> azotlu gübreler oluşturmaktadır (</a:t>
            </a:r>
            <a:r>
              <a:rPr lang="tr-TR" sz="1350" dirty="0" err="1">
                <a:latin typeface="Times New Roman" panose="02020603050405020304" pitchFamily="18" charset="0"/>
                <a:ea typeface="Calibri" panose="020F0502020204030204" pitchFamily="34" charset="0"/>
                <a:cs typeface="Times New Roman" panose="02020603050405020304" pitchFamily="18" charset="0"/>
              </a:rPr>
              <a:t>TÜİK</a:t>
            </a:r>
            <a:r>
              <a:rPr lang="tr-TR" sz="1350" dirty="0">
                <a:latin typeface="Times New Roman" panose="02020603050405020304" pitchFamily="18" charset="0"/>
                <a:ea typeface="Calibri" panose="020F0502020204030204" pitchFamily="34" charset="0"/>
                <a:cs typeface="Times New Roman" panose="02020603050405020304" pitchFamily="18" charset="0"/>
              </a:rPr>
              <a:t>, 2021). </a:t>
            </a:r>
            <a:endParaRPr lang="tr-TR" sz="1350" dirty="0">
              <a:latin typeface="Times New Roman" panose="02020603050405020304" pitchFamily="18" charset="0"/>
              <a:cs typeface="Times New Roman" panose="02020603050405020304" pitchFamily="18" charset="0"/>
            </a:endParaRPr>
          </a:p>
          <a:p>
            <a:endParaRPr lang="tr-TR" sz="975" dirty="0">
              <a:latin typeface="Times New Roman" panose="02020603050405020304" pitchFamily="18" charset="0"/>
              <a:ea typeface="Calibri" panose="020F0502020204030204" pitchFamily="34" charset="0"/>
            </a:endParaRPr>
          </a:p>
          <a:p>
            <a:endParaRPr lang="tr-TR" sz="975" dirty="0">
              <a:latin typeface="Times New Roman" panose="02020603050405020304" pitchFamily="18" charset="0"/>
              <a:ea typeface="Calibri" panose="020F0502020204030204" pitchFamily="34" charset="0"/>
            </a:endParaRPr>
          </a:p>
        </p:txBody>
      </p:sp>
      <p:pic>
        <p:nvPicPr>
          <p:cNvPr id="7" name="Resim 6">
            <a:extLst>
              <a:ext uri="{FF2B5EF4-FFF2-40B4-BE49-F238E27FC236}">
                <a16:creationId xmlns:a16="http://schemas.microsoft.com/office/drawing/2014/main" id="{5793DF9C-CF78-4DA3-B1F3-C3B489C275AB}"/>
              </a:ext>
            </a:extLst>
          </p:cNvPr>
          <p:cNvPicPr>
            <a:picLocks noChangeAspect="1"/>
          </p:cNvPicPr>
          <p:nvPr/>
        </p:nvPicPr>
        <p:blipFill rotWithShape="1">
          <a:blip r:embed="rId2">
            <a:extLst>
              <a:ext uri="{28A0092B-C50C-407E-A947-70E740481C1C}">
                <a14:useLocalDpi xmlns:a14="http://schemas.microsoft.com/office/drawing/2010/main" val="0"/>
              </a:ext>
            </a:extLst>
          </a:blip>
          <a:srcRect t="5326" r="3" b="3"/>
          <a:stretch/>
        </p:blipFill>
        <p:spPr>
          <a:xfrm>
            <a:off x="4373166" y="2255520"/>
            <a:ext cx="4213485" cy="3989070"/>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p:spPr>
      </p:pic>
    </p:spTree>
    <p:extLst>
      <p:ext uri="{BB962C8B-B14F-4D97-AF65-F5344CB8AC3E}">
        <p14:creationId xmlns:p14="http://schemas.microsoft.com/office/powerpoint/2010/main" val="305693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7AF87889-E6B0-32FF-3A8A-704CE61A0470}"/>
              </a:ext>
            </a:extLst>
          </p:cNvPr>
          <p:cNvSpPr txBox="1"/>
          <p:nvPr/>
        </p:nvSpPr>
        <p:spPr>
          <a:xfrm>
            <a:off x="2819400" y="3496122"/>
            <a:ext cx="4572000" cy="373757"/>
          </a:xfrm>
          <a:prstGeom prst="rect">
            <a:avLst/>
          </a:prstGeom>
          <a:noFill/>
        </p:spPr>
        <p:txBody>
          <a:bodyPr wrap="square">
            <a:spAutoFit/>
          </a:bodyPr>
          <a:lstStyle/>
          <a:p>
            <a:pPr algn="just">
              <a:lnSpc>
                <a:spcPct val="107000"/>
              </a:lnSpc>
              <a:spcAft>
                <a:spcPts val="800"/>
              </a:spcAft>
            </a:pPr>
            <a:r>
              <a:rPr lang="tr-TR" sz="1800" dirty="0">
                <a:effectLst/>
                <a:latin typeface="Arial" panose="020B0604020202020204" pitchFamily="34" charset="0"/>
                <a:ea typeface="Calibri" panose="020F0502020204030204" pitchFamily="34" charset="0"/>
                <a:cs typeface="Times New Roman" panose="02020603050405020304" pitchFamily="18" charset="0"/>
              </a:rPr>
              <a:t>Gözlemler nasıl yorumlanmalı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Metin kutusu 6">
            <a:extLst>
              <a:ext uri="{FF2B5EF4-FFF2-40B4-BE49-F238E27FC236}">
                <a16:creationId xmlns:a16="http://schemas.microsoft.com/office/drawing/2014/main" id="{AE0736C3-A79C-3F4B-7CC9-4364BC3182C1}"/>
              </a:ext>
            </a:extLst>
          </p:cNvPr>
          <p:cNvSpPr txBox="1"/>
          <p:nvPr/>
        </p:nvSpPr>
        <p:spPr>
          <a:xfrm>
            <a:off x="2349500" y="5011351"/>
            <a:ext cx="5988050" cy="369332"/>
          </a:xfrm>
          <a:prstGeom prst="rect">
            <a:avLst/>
          </a:prstGeom>
          <a:noFill/>
        </p:spPr>
        <p:txBody>
          <a:bodyPr wrap="square">
            <a:spAutoFit/>
          </a:bodyPr>
          <a:lstStyle/>
          <a:p>
            <a:r>
              <a:rPr lang="tr-TR" dirty="0"/>
              <a:t>EK-5-Eylemler Tedbir Uygulama Koşulları ve İzleme</a:t>
            </a:r>
          </a:p>
        </p:txBody>
      </p:sp>
    </p:spTree>
    <p:extLst>
      <p:ext uri="{BB962C8B-B14F-4D97-AF65-F5344CB8AC3E}">
        <p14:creationId xmlns:p14="http://schemas.microsoft.com/office/powerpoint/2010/main" val="166772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4CFCC2A9-B0C4-0EE9-2294-B2B259AED2C9}"/>
              </a:ext>
            </a:extLst>
          </p:cNvPr>
          <p:cNvSpPr txBox="1"/>
          <p:nvPr/>
        </p:nvSpPr>
        <p:spPr>
          <a:xfrm>
            <a:off x="2825750" y="3474344"/>
            <a:ext cx="4572000" cy="373757"/>
          </a:xfrm>
          <a:prstGeom prst="rect">
            <a:avLst/>
          </a:prstGeom>
          <a:noFill/>
        </p:spPr>
        <p:txBody>
          <a:bodyPr wrap="square">
            <a:spAutoFit/>
          </a:bodyPr>
          <a:lstStyle/>
          <a:p>
            <a:pPr algn="just">
              <a:lnSpc>
                <a:spcPct val="107000"/>
              </a:lnSpc>
              <a:spcAft>
                <a:spcPts val="800"/>
              </a:spcAft>
            </a:pPr>
            <a:r>
              <a:rPr lang="tr-TR" sz="1800" dirty="0">
                <a:effectLst/>
                <a:latin typeface="Arial" panose="020B0604020202020204" pitchFamily="34" charset="0"/>
                <a:ea typeface="Calibri" panose="020F0502020204030204" pitchFamily="34" charset="0"/>
                <a:cs typeface="Times New Roman" panose="02020603050405020304" pitchFamily="18" charset="0"/>
              </a:rPr>
              <a:t>Gözlemler nasıl ağırlıklandırılmalı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07978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o 1">
            <a:extLst>
              <a:ext uri="{FF2B5EF4-FFF2-40B4-BE49-F238E27FC236}">
                <a16:creationId xmlns:a16="http://schemas.microsoft.com/office/drawing/2014/main" id="{082773B5-23E6-D375-E33D-C06B3277C6D5}"/>
              </a:ext>
            </a:extLst>
          </p:cNvPr>
          <p:cNvGraphicFramePr>
            <a:graphicFrameLocks noGrp="1"/>
          </p:cNvGraphicFramePr>
          <p:nvPr>
            <p:extLst>
              <p:ext uri="{D42A27DB-BD31-4B8C-83A1-F6EECF244321}">
                <p14:modId xmlns:p14="http://schemas.microsoft.com/office/powerpoint/2010/main" val="2512742830"/>
              </p:ext>
            </p:extLst>
          </p:nvPr>
        </p:nvGraphicFramePr>
        <p:xfrm>
          <a:off x="1708785" y="1337096"/>
          <a:ext cx="5574030" cy="2721423"/>
        </p:xfrm>
        <a:graphic>
          <a:graphicData uri="http://schemas.openxmlformats.org/drawingml/2006/table">
            <a:tbl>
              <a:tblPr firstRow="1" bandRow="1">
                <a:tableStyleId>{5C22544A-7EE6-4342-B048-85BDC9FD1C3A}</a:tableStyleId>
              </a:tblPr>
              <a:tblGrid>
                <a:gridCol w="1489710">
                  <a:extLst>
                    <a:ext uri="{9D8B030D-6E8A-4147-A177-3AD203B41FA5}">
                      <a16:colId xmlns:a16="http://schemas.microsoft.com/office/drawing/2014/main" val="2006973185"/>
                    </a:ext>
                  </a:extLst>
                </a:gridCol>
                <a:gridCol w="589280">
                  <a:extLst>
                    <a:ext uri="{9D8B030D-6E8A-4147-A177-3AD203B41FA5}">
                      <a16:colId xmlns:a16="http://schemas.microsoft.com/office/drawing/2014/main" val="2097430288"/>
                    </a:ext>
                  </a:extLst>
                </a:gridCol>
                <a:gridCol w="622935">
                  <a:extLst>
                    <a:ext uri="{9D8B030D-6E8A-4147-A177-3AD203B41FA5}">
                      <a16:colId xmlns:a16="http://schemas.microsoft.com/office/drawing/2014/main" val="1924815914"/>
                    </a:ext>
                  </a:extLst>
                </a:gridCol>
                <a:gridCol w="656590">
                  <a:extLst>
                    <a:ext uri="{9D8B030D-6E8A-4147-A177-3AD203B41FA5}">
                      <a16:colId xmlns:a16="http://schemas.microsoft.com/office/drawing/2014/main" val="1069848847"/>
                    </a:ext>
                  </a:extLst>
                </a:gridCol>
                <a:gridCol w="539115">
                  <a:extLst>
                    <a:ext uri="{9D8B030D-6E8A-4147-A177-3AD203B41FA5}">
                      <a16:colId xmlns:a16="http://schemas.microsoft.com/office/drawing/2014/main" val="3581894480"/>
                    </a:ext>
                  </a:extLst>
                </a:gridCol>
                <a:gridCol w="749935">
                  <a:extLst>
                    <a:ext uri="{9D8B030D-6E8A-4147-A177-3AD203B41FA5}">
                      <a16:colId xmlns:a16="http://schemas.microsoft.com/office/drawing/2014/main" val="1689891820"/>
                    </a:ext>
                  </a:extLst>
                </a:gridCol>
                <a:gridCol w="926465">
                  <a:extLst>
                    <a:ext uri="{9D8B030D-6E8A-4147-A177-3AD203B41FA5}">
                      <a16:colId xmlns:a16="http://schemas.microsoft.com/office/drawing/2014/main" val="4042639598"/>
                    </a:ext>
                  </a:extLst>
                </a:gridCol>
              </a:tblGrid>
              <a:tr h="131445">
                <a:tc>
                  <a:txBody>
                    <a:bodyPr/>
                    <a:lstStyle/>
                    <a:p>
                      <a:pPr algn="just">
                        <a:lnSpc>
                          <a:spcPct val="150000"/>
                        </a:lnSpc>
                        <a:spcBef>
                          <a:spcPts val="200"/>
                        </a:spcBef>
                      </a:pPr>
                      <a:r>
                        <a:rPr lang="tr-TR" sz="1100">
                          <a:effectLst/>
                        </a:rPr>
                        <a:t>TEDBİRLER</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gridSpan="2">
                  <a:txBody>
                    <a:bodyPr/>
                    <a:lstStyle/>
                    <a:p>
                      <a:pPr algn="just">
                        <a:lnSpc>
                          <a:spcPct val="150000"/>
                        </a:lnSpc>
                        <a:spcBef>
                          <a:spcPts val="200"/>
                        </a:spcBef>
                      </a:pPr>
                      <a:r>
                        <a:rPr lang="tr-TR" sz="1100" dirty="0">
                          <a:effectLst/>
                        </a:rPr>
                        <a:t>UYGULANMA DURUMU</a:t>
                      </a:r>
                      <a:endParaRPr lang="tr-TR" sz="1100" b="1" i="1" dirty="0">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hMerge="1">
                  <a:txBody>
                    <a:bodyPr/>
                    <a:lstStyle/>
                    <a:p>
                      <a:endParaRPr lang="tr-TR"/>
                    </a:p>
                  </a:txBody>
                  <a:tcPr/>
                </a:tc>
                <a:tc gridSpan="3">
                  <a:txBody>
                    <a:bodyPr/>
                    <a:lstStyle/>
                    <a:p>
                      <a:pPr algn="just">
                        <a:lnSpc>
                          <a:spcPct val="150000"/>
                        </a:lnSpc>
                        <a:spcBef>
                          <a:spcPts val="200"/>
                        </a:spcBef>
                      </a:pPr>
                      <a:r>
                        <a:rPr lang="tr-TR" sz="1100">
                          <a:effectLst/>
                        </a:rPr>
                        <a:t>UYGULANMA DERECESİ</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hMerge="1">
                  <a:txBody>
                    <a:bodyPr/>
                    <a:lstStyle/>
                    <a:p>
                      <a:endParaRPr lang="tr-TR"/>
                    </a:p>
                  </a:txBody>
                  <a:tcPr/>
                </a:tc>
                <a:tc hMerge="1">
                  <a:txBody>
                    <a:bodyPr/>
                    <a:lstStyle/>
                    <a:p>
                      <a:endParaRPr lang="tr-TR"/>
                    </a:p>
                  </a:txBody>
                  <a:tcPr/>
                </a:tc>
                <a:tc>
                  <a:txBody>
                    <a:bodyPr/>
                    <a:lstStyle/>
                    <a:p>
                      <a:pPr algn="just">
                        <a:lnSpc>
                          <a:spcPct val="150000"/>
                        </a:lnSpc>
                        <a:spcBef>
                          <a:spcPts val="200"/>
                        </a:spcBef>
                      </a:pPr>
                      <a:r>
                        <a:rPr lang="tr-TR" sz="1100">
                          <a:effectLst/>
                        </a:rPr>
                        <a:t>TEDBİR PUANI</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249687516"/>
                  </a:ext>
                </a:extLst>
              </a:tr>
              <a:tr h="131445">
                <a:tc>
                  <a:txBody>
                    <a:bodyPr/>
                    <a:lstStyle/>
                    <a:p>
                      <a:pPr>
                        <a:lnSpc>
                          <a:spcPct val="150000"/>
                        </a:lnSpc>
                        <a:spcBef>
                          <a:spcPts val="200"/>
                        </a:spcBef>
                      </a:pPr>
                      <a:r>
                        <a:rPr lang="tr-TR" sz="1100">
                          <a:effectLst/>
                        </a:rPr>
                        <a:t>T 1.1.1</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50000"/>
                        </a:lnSpc>
                        <a:spcBef>
                          <a:spcPts val="200"/>
                        </a:spcBef>
                      </a:pPr>
                      <a:r>
                        <a:rPr lang="tr-TR" sz="1100">
                          <a:effectLst/>
                        </a:rPr>
                        <a:t>Evet</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Başarılı</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3</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752438312"/>
                  </a:ext>
                </a:extLst>
              </a:tr>
              <a:tr h="131445">
                <a:tc>
                  <a:txBody>
                    <a:bodyPr/>
                    <a:lstStyle/>
                    <a:p>
                      <a:pPr>
                        <a:lnSpc>
                          <a:spcPct val="150000"/>
                        </a:lnSpc>
                        <a:spcBef>
                          <a:spcPts val="200"/>
                        </a:spcBef>
                      </a:pPr>
                      <a:r>
                        <a:rPr lang="tr-TR" sz="1100">
                          <a:effectLst/>
                        </a:rPr>
                        <a:t>T 1.1.2</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Hayır </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0</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4149046659"/>
                  </a:ext>
                </a:extLst>
              </a:tr>
              <a:tr h="131445">
                <a:tc>
                  <a:txBody>
                    <a:bodyPr/>
                    <a:lstStyle/>
                    <a:p>
                      <a:pPr>
                        <a:lnSpc>
                          <a:spcPct val="150000"/>
                        </a:lnSpc>
                        <a:spcBef>
                          <a:spcPts val="200"/>
                        </a:spcBef>
                      </a:pPr>
                      <a:r>
                        <a:rPr lang="tr-TR" sz="1100">
                          <a:effectLst/>
                        </a:rPr>
                        <a:t>T 1.1.3</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50000"/>
                        </a:lnSpc>
                        <a:spcBef>
                          <a:spcPts val="200"/>
                        </a:spcBef>
                      </a:pPr>
                      <a:r>
                        <a:rPr lang="tr-TR" sz="1100">
                          <a:effectLst/>
                        </a:rPr>
                        <a:t>Evet</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başarısız</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50000"/>
                        </a:lnSpc>
                        <a:spcBef>
                          <a:spcPts val="200"/>
                        </a:spcBef>
                      </a:pPr>
                      <a:r>
                        <a:rPr lang="tr-TR" sz="1100">
                          <a:effectLst/>
                        </a:rPr>
                        <a:t>1</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841020454"/>
                  </a:ext>
                </a:extLst>
              </a:tr>
              <a:tr h="131445">
                <a:tc>
                  <a:txBody>
                    <a:bodyPr/>
                    <a:lstStyle/>
                    <a:p>
                      <a:pPr>
                        <a:lnSpc>
                          <a:spcPct val="150000"/>
                        </a:lnSpc>
                        <a:spcBef>
                          <a:spcPts val="200"/>
                        </a:spcBef>
                      </a:pPr>
                      <a:r>
                        <a:rPr lang="tr-TR" sz="1100">
                          <a:effectLst/>
                        </a:rPr>
                        <a:t>T 1.1.4</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50000"/>
                        </a:lnSpc>
                        <a:spcBef>
                          <a:spcPts val="200"/>
                        </a:spcBef>
                      </a:pPr>
                      <a:r>
                        <a:rPr lang="tr-TR" sz="1100">
                          <a:effectLst/>
                        </a:rPr>
                        <a:t>Evet</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Orta</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2</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2150198572"/>
                  </a:ext>
                </a:extLst>
              </a:tr>
              <a:tr h="131445">
                <a:tc>
                  <a:txBody>
                    <a:bodyPr/>
                    <a:lstStyle/>
                    <a:p>
                      <a:pPr>
                        <a:lnSpc>
                          <a:spcPct val="150000"/>
                        </a:lnSpc>
                        <a:spcBef>
                          <a:spcPts val="200"/>
                        </a:spcBef>
                      </a:pPr>
                      <a:r>
                        <a:rPr lang="tr-TR" sz="1100">
                          <a:effectLst/>
                        </a:rPr>
                        <a:t>……</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dirty="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100">
                          <a:effectLst/>
                        </a:rPr>
                        <a:t>….</a:t>
                      </a:r>
                      <a:endParaRPr lang="tr-TR" sz="1100" b="1" i="1">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384815872"/>
                  </a:ext>
                </a:extLst>
              </a:tr>
              <a:tr h="131445">
                <a:tc>
                  <a:txBody>
                    <a:bodyPr/>
                    <a:lstStyle/>
                    <a:p>
                      <a:pPr>
                        <a:lnSpc>
                          <a:spcPct val="150000"/>
                        </a:lnSpc>
                        <a:spcBef>
                          <a:spcPts val="200"/>
                        </a:spcBef>
                      </a:pPr>
                      <a:r>
                        <a:rPr lang="tr-TR" sz="1100" b="1" dirty="0">
                          <a:effectLst/>
                        </a:rPr>
                        <a:t>Çiftlik Değerlendirme Puanı</a:t>
                      </a:r>
                      <a:endParaRPr lang="tr-TR" sz="1100" b="1" i="1" dirty="0">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07000"/>
                        </a:lnSpc>
                      </a:pPr>
                      <a:endParaRPr lang="tr-TR" sz="1100">
                        <a:effectLst/>
                        <a:latin typeface="Calibri" panose="020F0502020204030204" pitchFamily="34" charset="0"/>
                        <a:cs typeface="Times New Roman" panose="02020603050405020304" pitchFamily="18" charset="0"/>
                      </a:endParaRPr>
                    </a:p>
                  </a:txBody>
                  <a:tcPr/>
                </a:tc>
                <a:tc>
                  <a:txBody>
                    <a:bodyPr/>
                    <a:lstStyle/>
                    <a:p>
                      <a:pPr>
                        <a:lnSpc>
                          <a:spcPct val="150000"/>
                        </a:lnSpc>
                        <a:spcBef>
                          <a:spcPts val="200"/>
                        </a:spcBef>
                      </a:pPr>
                      <a:r>
                        <a:rPr lang="tr-TR" sz="1600" b="1" dirty="0">
                          <a:effectLst/>
                        </a:rPr>
                        <a:t>1.5</a:t>
                      </a:r>
                      <a:endParaRPr lang="tr-TR" sz="1600" b="1" i="1" dirty="0">
                        <a:solidFill>
                          <a:srgbClr val="2E74B5"/>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428706094"/>
                  </a:ext>
                </a:extLst>
              </a:tr>
            </a:tbl>
          </a:graphicData>
        </a:graphic>
      </p:graphicFrame>
      <p:sp>
        <p:nvSpPr>
          <p:cNvPr id="3" name="Rectangle 1">
            <a:extLst>
              <a:ext uri="{FF2B5EF4-FFF2-40B4-BE49-F238E27FC236}">
                <a16:creationId xmlns:a16="http://schemas.microsoft.com/office/drawing/2014/main" id="{3AA3F3ED-ECA8-8B24-B490-E77E73BA3E71}"/>
              </a:ext>
            </a:extLst>
          </p:cNvPr>
          <p:cNvSpPr>
            <a:spLocks noChangeArrowheads="1"/>
          </p:cNvSpPr>
          <p:nvPr/>
        </p:nvSpPr>
        <p:spPr bwMode="auto">
          <a:xfrm>
            <a:off x="1466850" y="4686386"/>
            <a:ext cx="6210300" cy="74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25392"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altLang="tr-TR"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Değerlendirme puanın belirlenmesi i</a:t>
            </a:r>
            <a:r>
              <a:rPr kumimoji="0" lang="tr-TR" altLang="tr-T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ç</a:t>
            </a:r>
            <a:r>
              <a:rPr kumimoji="0" lang="tr-TR" altLang="tr-TR"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in, her havzanın tedbirleri ve se</a:t>
            </a:r>
            <a:r>
              <a:rPr kumimoji="0" lang="tr-TR" altLang="tr-T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ç</a:t>
            </a:r>
            <a:r>
              <a:rPr kumimoji="0" lang="tr-TR" altLang="tr-TR"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ilen </a:t>
            </a:r>
            <a:r>
              <a:rPr kumimoji="0" lang="tr-TR" altLang="tr-T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ç</a:t>
            </a:r>
            <a:r>
              <a:rPr kumimoji="0" lang="tr-TR" altLang="tr-TR"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iftliklerde bu tedbirlerin ne kadarının uygulanacağının belirlenmesi ve CİBİS yazılımında </a:t>
            </a:r>
            <a:r>
              <a:rPr kumimoji="0" lang="tr-TR" altLang="tr-T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ç</a:t>
            </a:r>
            <a:r>
              <a:rPr kumimoji="0" lang="tr-TR" altLang="tr-TR"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iftlik tedbir sayısı olarak girilmesi gerekmektedir. </a:t>
            </a:r>
          </a:p>
          <a:p>
            <a:pPr marL="0" marR="0" lvl="0" indent="0" algn="just" defTabSz="914400" rtl="0" eaLnBrk="0" fontAlgn="base" latinLnBrk="0" hangingPunct="0">
              <a:lnSpc>
                <a:spcPct val="100000"/>
              </a:lnSpc>
              <a:spcBef>
                <a:spcPct val="0"/>
              </a:spcBef>
              <a:spcAft>
                <a:spcPct val="0"/>
              </a:spcAft>
              <a:buClrTx/>
              <a:buSzTx/>
              <a:buFontTx/>
              <a:buNone/>
              <a:tabLst/>
            </a:pPr>
            <a:endParaRPr lang="tr-TR" altLang="tr-TR" sz="1100" dirty="0">
              <a:latin typeface="Arial" panose="020B0604020202020204" pitchFamily="34" charset="0"/>
              <a:ea typeface="Calibri" panose="020F0502020204030204" pitchFamily="34" charset="0"/>
              <a:cs typeface="Arial" panose="020B0604020202020204" pitchFamily="34" charset="0"/>
            </a:endParaRPr>
          </a:p>
        </p:txBody>
      </p:sp>
      <p:sp>
        <p:nvSpPr>
          <p:cNvPr id="5" name="Metin kutusu 4">
            <a:extLst>
              <a:ext uri="{FF2B5EF4-FFF2-40B4-BE49-F238E27FC236}">
                <a16:creationId xmlns:a16="http://schemas.microsoft.com/office/drawing/2014/main" id="{D451DB02-6D8D-3ACF-6657-D56034CF8812}"/>
              </a:ext>
            </a:extLst>
          </p:cNvPr>
          <p:cNvSpPr txBox="1"/>
          <p:nvPr/>
        </p:nvSpPr>
        <p:spPr>
          <a:xfrm>
            <a:off x="155575" y="132834"/>
            <a:ext cx="7661275" cy="646331"/>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İzleme çiftliklerinde tedbirlerin gözleme dayalı derecelendirilmesinin değerlendirme kartında ağırlıklandırılması</a:t>
            </a:r>
            <a:endParaRPr kumimoji="0" lang="tr-TR" altLang="tr-TR" sz="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56166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a:extLst>
              <a:ext uri="{FF2B5EF4-FFF2-40B4-BE49-F238E27FC236}">
                <a16:creationId xmlns:a16="http://schemas.microsoft.com/office/drawing/2014/main" id="{7FD283A8-B830-FA35-1952-16D587D79D77}"/>
              </a:ext>
            </a:extLst>
          </p:cNvPr>
          <p:cNvGraphicFramePr>
            <a:graphicFrameLocks noGrp="1"/>
          </p:cNvGraphicFramePr>
          <p:nvPr>
            <p:extLst>
              <p:ext uri="{D42A27DB-BD31-4B8C-83A1-F6EECF244321}">
                <p14:modId xmlns:p14="http://schemas.microsoft.com/office/powerpoint/2010/main" val="2799594484"/>
              </p:ext>
            </p:extLst>
          </p:nvPr>
        </p:nvGraphicFramePr>
        <p:xfrm>
          <a:off x="2336800" y="3232103"/>
          <a:ext cx="4254500" cy="1887220"/>
        </p:xfrm>
        <a:graphic>
          <a:graphicData uri="http://schemas.openxmlformats.org/drawingml/2006/table">
            <a:tbl>
              <a:tblPr firstRow="1" firstCol="1" bandRow="1">
                <a:tableStyleId>{5C22544A-7EE6-4342-B048-85BDC9FD1C3A}</a:tableStyleId>
              </a:tblPr>
              <a:tblGrid>
                <a:gridCol w="2127250">
                  <a:extLst>
                    <a:ext uri="{9D8B030D-6E8A-4147-A177-3AD203B41FA5}">
                      <a16:colId xmlns:a16="http://schemas.microsoft.com/office/drawing/2014/main" val="3845462879"/>
                    </a:ext>
                  </a:extLst>
                </a:gridCol>
                <a:gridCol w="2127250">
                  <a:extLst>
                    <a:ext uri="{9D8B030D-6E8A-4147-A177-3AD203B41FA5}">
                      <a16:colId xmlns:a16="http://schemas.microsoft.com/office/drawing/2014/main" val="2189560945"/>
                    </a:ext>
                  </a:extLst>
                </a:gridCol>
              </a:tblGrid>
              <a:tr h="550247">
                <a:tc>
                  <a:txBody>
                    <a:bodyPr/>
                    <a:lstStyle/>
                    <a:p>
                      <a:pPr algn="ctr">
                        <a:lnSpc>
                          <a:spcPct val="150000"/>
                        </a:lnSpc>
                        <a:spcAft>
                          <a:spcPts val="800"/>
                        </a:spcAft>
                      </a:pPr>
                      <a:r>
                        <a:rPr lang="tr-TR" sz="1800" dirty="0">
                          <a:effectLst/>
                        </a:rPr>
                        <a:t>Değerlendirme Puanı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tr-TR" sz="1800" dirty="0">
                          <a:effectLst/>
                        </a:rPr>
                        <a:t>Sınıfı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2137563"/>
                  </a:ext>
                </a:extLst>
              </a:tr>
              <a:tr h="260142">
                <a:tc>
                  <a:txBody>
                    <a:bodyPr/>
                    <a:lstStyle/>
                    <a:p>
                      <a:pPr algn="ctr">
                        <a:lnSpc>
                          <a:spcPct val="150000"/>
                        </a:lnSpc>
                        <a:spcAft>
                          <a:spcPts val="800"/>
                        </a:spcAft>
                      </a:pPr>
                      <a:r>
                        <a:rPr lang="tr-TR" sz="1800" dirty="0">
                          <a:effectLst/>
                        </a:rPr>
                        <a:t>1-1.50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tr-TR" sz="1800" dirty="0">
                          <a:effectLst/>
                        </a:rPr>
                        <a:t>Zayıf</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70415973"/>
                  </a:ext>
                </a:extLst>
              </a:tr>
              <a:tr h="260142">
                <a:tc>
                  <a:txBody>
                    <a:bodyPr/>
                    <a:lstStyle/>
                    <a:p>
                      <a:pPr algn="ctr">
                        <a:lnSpc>
                          <a:spcPct val="150000"/>
                        </a:lnSpc>
                        <a:spcAft>
                          <a:spcPts val="800"/>
                        </a:spcAft>
                      </a:pPr>
                      <a:r>
                        <a:rPr lang="tr-TR" sz="1800" dirty="0">
                          <a:effectLst/>
                        </a:rPr>
                        <a:t>1.51-2.50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tr-TR" sz="1800" dirty="0">
                          <a:effectLst/>
                        </a:rPr>
                        <a:t>Orta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57137803"/>
                  </a:ext>
                </a:extLst>
              </a:tr>
              <a:tr h="260142">
                <a:tc>
                  <a:txBody>
                    <a:bodyPr/>
                    <a:lstStyle/>
                    <a:p>
                      <a:pPr algn="ctr">
                        <a:lnSpc>
                          <a:spcPct val="150000"/>
                        </a:lnSpc>
                        <a:spcAft>
                          <a:spcPts val="800"/>
                        </a:spcAft>
                      </a:pPr>
                      <a:r>
                        <a:rPr lang="tr-TR" sz="1800" spc="15" dirty="0">
                          <a:effectLst/>
                        </a:rPr>
                        <a:t>≥</a:t>
                      </a:r>
                      <a:r>
                        <a:rPr lang="tr-TR" sz="1800" dirty="0">
                          <a:effectLst/>
                        </a:rPr>
                        <a:t> 2.50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tr-TR" sz="1800" dirty="0">
                          <a:effectLst/>
                        </a:rPr>
                        <a:t>İyi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35108671"/>
                  </a:ext>
                </a:extLst>
              </a:tr>
            </a:tbl>
          </a:graphicData>
        </a:graphic>
      </p:graphicFrame>
      <p:sp>
        <p:nvSpPr>
          <p:cNvPr id="3" name="Rectangle 1">
            <a:extLst>
              <a:ext uri="{FF2B5EF4-FFF2-40B4-BE49-F238E27FC236}">
                <a16:creationId xmlns:a16="http://schemas.microsoft.com/office/drawing/2014/main" id="{AD2D4E8E-FE7A-24DC-5510-7630D47C0739}"/>
              </a:ext>
            </a:extLst>
          </p:cNvPr>
          <p:cNvSpPr>
            <a:spLocks noChangeArrowheads="1"/>
          </p:cNvSpPr>
          <p:nvPr/>
        </p:nvSpPr>
        <p:spPr bwMode="auto">
          <a:xfrm>
            <a:off x="2009775" y="2485342"/>
            <a:ext cx="577532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2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Değerlendirme Puanı Nitelik Sınıflaması</a:t>
            </a:r>
            <a:endParaRPr kumimoji="0" lang="tr-TR" altLang="tr-TR"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299580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A0A206A5-9D2B-4F73-F080-133348B8BE4F}"/>
              </a:ext>
            </a:extLst>
          </p:cNvPr>
          <p:cNvSpPr txBox="1"/>
          <p:nvPr/>
        </p:nvSpPr>
        <p:spPr>
          <a:xfrm>
            <a:off x="2863850" y="3546922"/>
            <a:ext cx="4572000" cy="373757"/>
          </a:xfrm>
          <a:prstGeom prst="rect">
            <a:avLst/>
          </a:prstGeom>
          <a:noFill/>
        </p:spPr>
        <p:txBody>
          <a:bodyPr wrap="square">
            <a:spAutoFit/>
          </a:bodyPr>
          <a:lstStyle/>
          <a:p>
            <a:pPr algn="just">
              <a:lnSpc>
                <a:spcPct val="107000"/>
              </a:lnSpc>
              <a:spcAft>
                <a:spcPts val="800"/>
              </a:spcAft>
            </a:pPr>
            <a:r>
              <a:rPr lang="tr-TR" sz="1800" dirty="0">
                <a:effectLst/>
                <a:latin typeface="Arial" panose="020B0604020202020204" pitchFamily="34" charset="0"/>
                <a:ea typeface="Calibri" panose="020F0502020204030204" pitchFamily="34" charset="0"/>
                <a:cs typeface="Times New Roman" panose="02020603050405020304" pitchFamily="18" charset="0"/>
              </a:rPr>
              <a:t>Sonuçlar nasıl değerlendirilmeli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856050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o 1">
            <a:extLst>
              <a:ext uri="{FF2B5EF4-FFF2-40B4-BE49-F238E27FC236}">
                <a16:creationId xmlns:a16="http://schemas.microsoft.com/office/drawing/2014/main" id="{F7D0980E-9378-DA90-26E7-B127E62B63AB}"/>
              </a:ext>
            </a:extLst>
          </p:cNvPr>
          <p:cNvGraphicFramePr>
            <a:graphicFrameLocks noGrp="1"/>
          </p:cNvGraphicFramePr>
          <p:nvPr>
            <p:extLst>
              <p:ext uri="{D42A27DB-BD31-4B8C-83A1-F6EECF244321}">
                <p14:modId xmlns:p14="http://schemas.microsoft.com/office/powerpoint/2010/main" val="334522694"/>
              </p:ext>
            </p:extLst>
          </p:nvPr>
        </p:nvGraphicFramePr>
        <p:xfrm>
          <a:off x="511175" y="1297126"/>
          <a:ext cx="8121650" cy="5437808"/>
        </p:xfrm>
        <a:graphic>
          <a:graphicData uri="http://schemas.openxmlformats.org/drawingml/2006/table">
            <a:tbl>
              <a:tblPr firstRow="1" firstCol="1" bandRow="1">
                <a:tableStyleId>{5C22544A-7EE6-4342-B048-85BDC9FD1C3A}</a:tableStyleId>
              </a:tblPr>
              <a:tblGrid>
                <a:gridCol w="639294">
                  <a:extLst>
                    <a:ext uri="{9D8B030D-6E8A-4147-A177-3AD203B41FA5}">
                      <a16:colId xmlns:a16="http://schemas.microsoft.com/office/drawing/2014/main" val="2421922424"/>
                    </a:ext>
                  </a:extLst>
                </a:gridCol>
                <a:gridCol w="7482356">
                  <a:extLst>
                    <a:ext uri="{9D8B030D-6E8A-4147-A177-3AD203B41FA5}">
                      <a16:colId xmlns:a16="http://schemas.microsoft.com/office/drawing/2014/main" val="3643839110"/>
                    </a:ext>
                  </a:extLst>
                </a:gridCol>
              </a:tblGrid>
              <a:tr h="322375">
                <a:tc>
                  <a:txBody>
                    <a:bodyPr/>
                    <a:lstStyle/>
                    <a:p>
                      <a:pPr algn="just">
                        <a:lnSpc>
                          <a:spcPct val="150000"/>
                        </a:lnSpc>
                        <a:spcAft>
                          <a:spcPts val="800"/>
                        </a:spcAft>
                      </a:pPr>
                      <a:r>
                        <a:rPr lang="tr-TR" sz="1200" dirty="0">
                          <a:effectLst/>
                        </a:rPr>
                        <a:t>SIRA</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a:effectLst/>
                        </a:rPr>
                        <a:t>Karar İFADESİ</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1717434322"/>
                  </a:ext>
                </a:extLst>
              </a:tr>
              <a:tr h="492726">
                <a:tc>
                  <a:txBody>
                    <a:bodyPr/>
                    <a:lstStyle/>
                    <a:p>
                      <a:pPr algn="just">
                        <a:lnSpc>
                          <a:spcPct val="150000"/>
                        </a:lnSpc>
                        <a:spcAft>
                          <a:spcPts val="800"/>
                        </a:spcAft>
                      </a:pPr>
                      <a:r>
                        <a:rPr lang="tr-TR" sz="1200" dirty="0">
                          <a:effectLst/>
                        </a:rPr>
                        <a:t>Kİ 1</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İYİ ve 4 yıllık izlemeler sonucu belirlenen suda nitrat içeriği aynı ya da yükselme eğiliminde ise öncelikle tedbirlerin değiştirilmesi yoluna gidilecektir. Eğilim değişmediği takdirde izleme çiftliği değiştirilecektir.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1143221235"/>
                  </a:ext>
                </a:extLst>
              </a:tr>
              <a:tr h="492726">
                <a:tc>
                  <a:txBody>
                    <a:bodyPr/>
                    <a:lstStyle/>
                    <a:p>
                      <a:pPr algn="just">
                        <a:lnSpc>
                          <a:spcPct val="150000"/>
                        </a:lnSpc>
                        <a:spcAft>
                          <a:spcPts val="800"/>
                        </a:spcAft>
                      </a:pPr>
                      <a:r>
                        <a:rPr lang="tr-TR" sz="1200">
                          <a:effectLst/>
                        </a:rPr>
                        <a:t>Kİ 2</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İYİ ve 4 yıllık izlemeler sonucu belirlenen suda nitrat içeriği düşme eğiliminde ise tedbirlerin uygulanmasına devam edileceği, çiftlik izlemelerinin 8 yıla çıkarılabileceği tavsiye edilebilir.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258343354"/>
                  </a:ext>
                </a:extLst>
              </a:tr>
              <a:tr h="663077">
                <a:tc>
                  <a:txBody>
                    <a:bodyPr/>
                    <a:lstStyle/>
                    <a:p>
                      <a:pPr algn="just">
                        <a:lnSpc>
                          <a:spcPct val="150000"/>
                        </a:lnSpc>
                        <a:spcAft>
                          <a:spcPts val="800"/>
                        </a:spcAft>
                      </a:pPr>
                      <a:r>
                        <a:rPr lang="tr-TR" sz="1200">
                          <a:effectLst/>
                        </a:rPr>
                        <a:t>Kİ 3</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ORTA ve 4 yıllık izlemeler sonucu belirlenen suda nitrat içeriği aynı ya da yükselme eğiliminde ise sınıf niteliğinin İYİ yapılmasına yönelik uygulanması gerekli tedbirler ve derecesinin ne olması gerektiği yazılım tarafından otomatik gösterilmelidir.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60540775"/>
                  </a:ext>
                </a:extLst>
              </a:tr>
              <a:tr h="663077">
                <a:tc>
                  <a:txBody>
                    <a:bodyPr/>
                    <a:lstStyle/>
                    <a:p>
                      <a:pPr algn="just">
                        <a:lnSpc>
                          <a:spcPct val="150000"/>
                        </a:lnSpc>
                        <a:spcAft>
                          <a:spcPts val="800"/>
                        </a:spcAft>
                      </a:pPr>
                      <a:r>
                        <a:rPr lang="tr-TR" sz="1200">
                          <a:effectLst/>
                        </a:rPr>
                        <a:t>Kİ 4</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ORTA ve 4 yıllık izlemeler sonucu belirlenen suda nitrat içeriği aynı ya da düşüş eğiliminde ise sınıf niteliğinin İYİ yapılmasına yönelik uygulanması gerekli tedbirler ve derecesinin ne olması gerektiği yazılım tarafından otomatik gösterilmeli ve çiftlik izlemelerinin 8 yıla çıkarılabileceği tavsiye edilebilir.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3072242330"/>
                  </a:ext>
                </a:extLst>
              </a:tr>
              <a:tr h="492726">
                <a:tc>
                  <a:txBody>
                    <a:bodyPr/>
                    <a:lstStyle/>
                    <a:p>
                      <a:pPr algn="just">
                        <a:lnSpc>
                          <a:spcPct val="150000"/>
                        </a:lnSpc>
                        <a:spcAft>
                          <a:spcPts val="800"/>
                        </a:spcAft>
                      </a:pPr>
                      <a:r>
                        <a:rPr lang="tr-TR" sz="1200">
                          <a:effectLst/>
                        </a:rPr>
                        <a:t>Kİ 5</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ZAYIF ve 4 yıllık izlemeler sonucu belirlenen suda nitrat içeriği aynı ise sınıf niteliğinin İYİ yapılmasına yönelik uygulanması gerekli tedbirler ve derecesinin ne olması gerektiği yazılım tarafından otomatik gösterilmelidir.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2787136499"/>
                  </a:ext>
                </a:extLst>
              </a:tr>
              <a:tr h="663077">
                <a:tc>
                  <a:txBody>
                    <a:bodyPr/>
                    <a:lstStyle/>
                    <a:p>
                      <a:pPr algn="just">
                        <a:lnSpc>
                          <a:spcPct val="150000"/>
                        </a:lnSpc>
                        <a:spcAft>
                          <a:spcPts val="800"/>
                        </a:spcAft>
                      </a:pPr>
                      <a:r>
                        <a:rPr lang="tr-TR" sz="1200">
                          <a:effectLst/>
                        </a:rPr>
                        <a:t>Kİ 6</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ZAYIF ve 4 yıllık izlemeler sonucu belirlenen suda nitrat içeriği yükselme eğiliminde ise sınıf niteliğinin İYİ yapılmasına yönelik uygulanması gerekli tedbirler ve derecesinin ne olması gerektiği yazılım tarafından otomatik gösterilmelidir.</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2759509333"/>
                  </a:ext>
                </a:extLst>
              </a:tr>
              <a:tr h="561555">
                <a:tc>
                  <a:txBody>
                    <a:bodyPr/>
                    <a:lstStyle/>
                    <a:p>
                      <a:pPr algn="just">
                        <a:lnSpc>
                          <a:spcPct val="150000"/>
                        </a:lnSpc>
                        <a:spcAft>
                          <a:spcPts val="800"/>
                        </a:spcAft>
                      </a:pPr>
                      <a:r>
                        <a:rPr lang="tr-TR" sz="1200">
                          <a:effectLst/>
                        </a:rPr>
                        <a:t>Kİ 7</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tc>
                  <a:txBody>
                    <a:bodyPr/>
                    <a:lstStyle/>
                    <a:p>
                      <a:pPr algn="just">
                        <a:lnSpc>
                          <a:spcPct val="150000"/>
                        </a:lnSpc>
                        <a:spcAft>
                          <a:spcPts val="800"/>
                        </a:spcAft>
                      </a:pPr>
                      <a:r>
                        <a:rPr lang="tr-TR" sz="1200" dirty="0">
                          <a:effectLst/>
                        </a:rPr>
                        <a:t>Değerlendirme sınıfı ZAYIF ve 4 yıllık izlemeler sonucu belirlenen suda nitrat içeriği düşme eğiliminde ise izleme çiftliği değiştirilecektir.  </a:t>
                      </a:r>
                    </a:p>
                    <a:p>
                      <a:pPr algn="just">
                        <a:lnSpc>
                          <a:spcPct val="150000"/>
                        </a:lnSpc>
                        <a:spcAft>
                          <a:spcPts val="800"/>
                        </a:spcAft>
                      </a:pPr>
                      <a:r>
                        <a:rPr lang="tr-TR" sz="1200" dirty="0">
                          <a:effectLst/>
                        </a:rPr>
                        <a:t>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459" marR="46459" marT="0" marB="0"/>
                </a:tc>
                <a:extLst>
                  <a:ext uri="{0D108BD9-81ED-4DB2-BD59-A6C34878D82A}">
                    <a16:rowId xmlns:a16="http://schemas.microsoft.com/office/drawing/2014/main" val="344138390"/>
                  </a:ext>
                </a:extLst>
              </a:tr>
            </a:tbl>
          </a:graphicData>
        </a:graphic>
      </p:graphicFrame>
      <p:sp>
        <p:nvSpPr>
          <p:cNvPr id="3" name="Rectangle 1">
            <a:extLst>
              <a:ext uri="{FF2B5EF4-FFF2-40B4-BE49-F238E27FC236}">
                <a16:creationId xmlns:a16="http://schemas.microsoft.com/office/drawing/2014/main" id="{6E6189D3-B04E-3878-E9FE-2025C7FFAA70}"/>
              </a:ext>
            </a:extLst>
          </p:cNvPr>
          <p:cNvSpPr>
            <a:spLocks noChangeArrowheads="1"/>
          </p:cNvSpPr>
          <p:nvPr/>
        </p:nvSpPr>
        <p:spPr bwMode="auto">
          <a:xfrm>
            <a:off x="958850" y="385589"/>
            <a:ext cx="669289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dirty="0">
                <a:ln>
                  <a:noFill/>
                </a:ln>
                <a:solidFill>
                  <a:schemeClr val="tx1"/>
                </a:solidFill>
                <a:effectLst/>
                <a:latin typeface="Arial" panose="020B0604020202020204" pitchFamily="34" charset="0"/>
              </a:rPr>
              <a:t>Değerlendirme sınıflarının nitrat konsantrasyonları ile ilişkilendirilmesi sonucu sunulacak karar ifadeleri (Kİ)</a:t>
            </a:r>
          </a:p>
        </p:txBody>
      </p:sp>
    </p:spTree>
    <p:extLst>
      <p:ext uri="{BB962C8B-B14F-4D97-AF65-F5344CB8AC3E}">
        <p14:creationId xmlns:p14="http://schemas.microsoft.com/office/powerpoint/2010/main" val="24468262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1EE6B4CB-1370-E341-3FCB-773244987B33}"/>
              </a:ext>
            </a:extLst>
          </p:cNvPr>
          <p:cNvSpPr txBox="1"/>
          <p:nvPr/>
        </p:nvSpPr>
        <p:spPr>
          <a:xfrm>
            <a:off x="577850" y="2219772"/>
            <a:ext cx="4572000" cy="373757"/>
          </a:xfrm>
          <a:prstGeom prst="rect">
            <a:avLst/>
          </a:prstGeom>
          <a:noFill/>
        </p:spPr>
        <p:txBody>
          <a:bodyPr wrap="square">
            <a:spAutoFit/>
          </a:bodyPr>
          <a:lstStyle/>
          <a:p>
            <a:pPr algn="just">
              <a:lnSpc>
                <a:spcPct val="107000"/>
              </a:lnSpc>
              <a:spcAft>
                <a:spcPts val="800"/>
              </a:spcAft>
            </a:pPr>
            <a:r>
              <a:rPr lang="tr-TR" sz="1800" dirty="0">
                <a:effectLst/>
                <a:latin typeface="Arial" panose="020B0604020202020204" pitchFamily="34" charset="0"/>
                <a:ea typeface="Calibri" panose="020F0502020204030204" pitchFamily="34" charset="0"/>
                <a:cs typeface="Times New Roman" panose="02020603050405020304" pitchFamily="18" charset="0"/>
              </a:rPr>
              <a:t>Havza durumu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Metin kutusu 3">
            <a:extLst>
              <a:ext uri="{FF2B5EF4-FFF2-40B4-BE49-F238E27FC236}">
                <a16:creationId xmlns:a16="http://schemas.microsoft.com/office/drawing/2014/main" id="{AB4E127E-6868-7122-4C33-05405032582C}"/>
              </a:ext>
            </a:extLst>
          </p:cNvPr>
          <p:cNvSpPr txBox="1"/>
          <p:nvPr/>
        </p:nvSpPr>
        <p:spPr>
          <a:xfrm>
            <a:off x="1028700" y="2803079"/>
            <a:ext cx="6819900" cy="3684278"/>
          </a:xfrm>
          <a:prstGeom prst="rect">
            <a:avLst/>
          </a:prstGeom>
          <a:noFill/>
        </p:spPr>
        <p:txBody>
          <a:bodyPr wrap="square">
            <a:spAutoFit/>
          </a:bodyPr>
          <a:lstStyle/>
          <a:p>
            <a:pPr algn="just">
              <a:lnSpc>
                <a:spcPct val="150000"/>
              </a:lnSpc>
              <a:spcAft>
                <a:spcPts val="800"/>
              </a:spcAft>
            </a:pPr>
            <a:r>
              <a:rPr lang="tr-TR" sz="1600" dirty="0">
                <a:effectLst/>
                <a:latin typeface="Arial" panose="020B0604020202020204" pitchFamily="34" charset="0"/>
                <a:ea typeface="Calibri" panose="020F0502020204030204" pitchFamily="34" charset="0"/>
                <a:cs typeface="Times New Roman" panose="02020603050405020304" pitchFamily="18" charset="0"/>
              </a:rPr>
              <a:t>İzleme çiftliklerine ait değerlendirme puanları aynı zamanda havza bazlı tedbirlerin etkilerinin belirlenmesinde de kullanılacaktır. </a:t>
            </a:r>
          </a:p>
          <a:p>
            <a:pPr algn="just">
              <a:lnSpc>
                <a:spcPct val="150000"/>
              </a:lnSpc>
              <a:spcAft>
                <a:spcPts val="800"/>
              </a:spcAft>
            </a:pPr>
            <a:r>
              <a:rPr lang="tr-TR" sz="1600" dirty="0">
                <a:effectLst/>
                <a:latin typeface="Arial" panose="020B0604020202020204" pitchFamily="34" charset="0"/>
                <a:ea typeface="Calibri" panose="020F0502020204030204" pitchFamily="34" charset="0"/>
                <a:cs typeface="Times New Roman" panose="02020603050405020304" pitchFamily="18" charset="0"/>
              </a:rPr>
              <a:t>Bu amaçla bir havzada seçilen tüm işletmelere ait değerlendirme puanlarının aritmetik ortalaması Havza Değerleme Puanı olarak belirlenecek ve sınıflandırılacaktır. </a:t>
            </a:r>
          </a:p>
          <a:p>
            <a:pPr algn="just">
              <a:lnSpc>
                <a:spcPct val="150000"/>
              </a:lnSpc>
              <a:spcAft>
                <a:spcPts val="800"/>
              </a:spcAft>
            </a:pPr>
            <a:r>
              <a:rPr lang="tr-TR" sz="1600" dirty="0">
                <a:effectLst/>
                <a:latin typeface="Arial" panose="020B0604020202020204" pitchFamily="34" charset="0"/>
                <a:ea typeface="Calibri" panose="020F0502020204030204" pitchFamily="34" charset="0"/>
                <a:cs typeface="Times New Roman" panose="02020603050405020304" pitchFamily="18" charset="0"/>
              </a:rPr>
              <a:t>Bu sonuç gözlemlerin sayısal ortamda CİBİS aktarılması sonucunda sistem arka planda hesaplayarak uzmana ya da karar vericilere sunulacaktır.</a:t>
            </a:r>
          </a:p>
          <a:p>
            <a:pPr algn="just">
              <a:lnSpc>
                <a:spcPct val="150000"/>
              </a:lnSpc>
              <a:spcAft>
                <a:spcPts val="800"/>
              </a:spcAft>
            </a:pPr>
            <a:r>
              <a:rPr lang="tr-TR" sz="1600" dirty="0">
                <a:effectLst/>
                <a:latin typeface="Arial" panose="020B0604020202020204" pitchFamily="34" charset="0"/>
                <a:ea typeface="Calibri" panose="020F0502020204030204" pitchFamily="34" charset="0"/>
                <a:cs typeface="Times New Roman" panose="02020603050405020304" pitchFamily="18" charset="0"/>
              </a:rPr>
              <a:t> Uzmanın bir hesap yapmasına gerek yoktur.  </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62085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a:extLst>
              <a:ext uri="{FF2B5EF4-FFF2-40B4-BE49-F238E27FC236}">
                <a16:creationId xmlns:a16="http://schemas.microsoft.com/office/drawing/2014/main" id="{28141A7E-7067-15DC-7CC8-9DC2B35DE72F}"/>
              </a:ext>
            </a:extLst>
          </p:cNvPr>
          <p:cNvGraphicFramePr>
            <a:graphicFrameLocks noGrp="1"/>
          </p:cNvGraphicFramePr>
          <p:nvPr>
            <p:extLst>
              <p:ext uri="{D42A27DB-BD31-4B8C-83A1-F6EECF244321}">
                <p14:modId xmlns:p14="http://schemas.microsoft.com/office/powerpoint/2010/main" val="1063687267"/>
              </p:ext>
            </p:extLst>
          </p:nvPr>
        </p:nvGraphicFramePr>
        <p:xfrm>
          <a:off x="493346" y="2790825"/>
          <a:ext cx="3814886" cy="2084370"/>
        </p:xfrm>
        <a:graphic>
          <a:graphicData uri="http://schemas.openxmlformats.org/drawingml/2006/table">
            <a:tbl>
              <a:tblPr firstRow="1" firstCol="1" bandRow="1">
                <a:tableStyleId>{5C22544A-7EE6-4342-B048-85BDC9FD1C3A}</a:tableStyleId>
              </a:tblPr>
              <a:tblGrid>
                <a:gridCol w="1907443">
                  <a:extLst>
                    <a:ext uri="{9D8B030D-6E8A-4147-A177-3AD203B41FA5}">
                      <a16:colId xmlns:a16="http://schemas.microsoft.com/office/drawing/2014/main" val="2684258504"/>
                    </a:ext>
                  </a:extLst>
                </a:gridCol>
                <a:gridCol w="1907443">
                  <a:extLst>
                    <a:ext uri="{9D8B030D-6E8A-4147-A177-3AD203B41FA5}">
                      <a16:colId xmlns:a16="http://schemas.microsoft.com/office/drawing/2014/main" val="3961217928"/>
                    </a:ext>
                  </a:extLst>
                </a:gridCol>
              </a:tblGrid>
              <a:tr h="292947">
                <a:tc>
                  <a:txBody>
                    <a:bodyPr/>
                    <a:lstStyle/>
                    <a:p>
                      <a:pPr algn="just">
                        <a:lnSpc>
                          <a:spcPct val="150000"/>
                        </a:lnSpc>
                        <a:spcAft>
                          <a:spcPts val="800"/>
                        </a:spcAft>
                      </a:pPr>
                      <a:r>
                        <a:rPr lang="tr-TR" sz="1400" dirty="0">
                          <a:effectLst/>
                        </a:rPr>
                        <a:t>İşletme </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a:effectLst/>
                        </a:rPr>
                        <a:t>Değerleme Puanı</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1620816"/>
                  </a:ext>
                </a:extLst>
              </a:tr>
              <a:tr h="292947">
                <a:tc>
                  <a:txBody>
                    <a:bodyPr/>
                    <a:lstStyle/>
                    <a:p>
                      <a:pPr algn="just">
                        <a:lnSpc>
                          <a:spcPct val="150000"/>
                        </a:lnSpc>
                        <a:spcAft>
                          <a:spcPts val="800"/>
                        </a:spcAft>
                      </a:pPr>
                      <a:r>
                        <a:rPr lang="tr-TR" sz="1400" dirty="0">
                          <a:effectLst/>
                        </a:rPr>
                        <a:t>001</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a:effectLst/>
                        </a:rPr>
                        <a:t>1.5</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8811742"/>
                  </a:ext>
                </a:extLst>
              </a:tr>
              <a:tr h="292947">
                <a:tc>
                  <a:txBody>
                    <a:bodyPr/>
                    <a:lstStyle/>
                    <a:p>
                      <a:pPr algn="just">
                        <a:lnSpc>
                          <a:spcPct val="150000"/>
                        </a:lnSpc>
                        <a:spcAft>
                          <a:spcPts val="800"/>
                        </a:spcAft>
                      </a:pPr>
                      <a:r>
                        <a:rPr lang="tr-TR" sz="1400" dirty="0">
                          <a:effectLst/>
                        </a:rPr>
                        <a:t>002</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dirty="0">
                          <a:effectLst/>
                        </a:rPr>
                        <a:t>2.6</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89971789"/>
                  </a:ext>
                </a:extLst>
              </a:tr>
              <a:tr h="292947">
                <a:tc>
                  <a:txBody>
                    <a:bodyPr/>
                    <a:lstStyle/>
                    <a:p>
                      <a:pPr algn="just">
                        <a:lnSpc>
                          <a:spcPct val="150000"/>
                        </a:lnSpc>
                        <a:spcAft>
                          <a:spcPts val="800"/>
                        </a:spcAft>
                      </a:pPr>
                      <a:r>
                        <a:rPr lang="tr-TR" sz="1400">
                          <a:effectLst/>
                        </a:rPr>
                        <a:t>003</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dirty="0">
                          <a:effectLst/>
                        </a:rPr>
                        <a:t>1</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1553752"/>
                  </a:ext>
                </a:extLst>
              </a:tr>
              <a:tr h="292947">
                <a:tc>
                  <a:txBody>
                    <a:bodyPr/>
                    <a:lstStyle/>
                    <a:p>
                      <a:pPr algn="just">
                        <a:lnSpc>
                          <a:spcPct val="150000"/>
                        </a:lnSpc>
                        <a:spcAft>
                          <a:spcPts val="800"/>
                        </a:spcAft>
                      </a:pPr>
                      <a:r>
                        <a:rPr lang="tr-TR" sz="1400" dirty="0">
                          <a:effectLst/>
                        </a:rPr>
                        <a:t>004</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dirty="0">
                          <a:effectLst/>
                        </a:rPr>
                        <a:t>3</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5108167"/>
                  </a:ext>
                </a:extLst>
              </a:tr>
              <a:tr h="619635">
                <a:tc>
                  <a:txBody>
                    <a:bodyPr/>
                    <a:lstStyle/>
                    <a:p>
                      <a:pPr algn="just">
                        <a:lnSpc>
                          <a:spcPct val="150000"/>
                        </a:lnSpc>
                        <a:spcAft>
                          <a:spcPts val="800"/>
                        </a:spcAft>
                      </a:pPr>
                      <a:r>
                        <a:rPr lang="tr-TR" sz="1400" dirty="0">
                          <a:effectLst/>
                        </a:rPr>
                        <a:t>Havza Değerlendirme Puanı</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800"/>
                        </a:spcAft>
                      </a:pPr>
                      <a:r>
                        <a:rPr lang="tr-TR" sz="1400" dirty="0">
                          <a:effectLst/>
                        </a:rPr>
                        <a:t>8.1/4 = 2.025</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83596898"/>
                  </a:ext>
                </a:extLst>
              </a:tr>
            </a:tbl>
          </a:graphicData>
        </a:graphic>
      </p:graphicFrame>
      <p:sp>
        <p:nvSpPr>
          <p:cNvPr id="3" name="Rectangle 1">
            <a:extLst>
              <a:ext uri="{FF2B5EF4-FFF2-40B4-BE49-F238E27FC236}">
                <a16:creationId xmlns:a16="http://schemas.microsoft.com/office/drawing/2014/main" id="{188F27CD-13DD-787E-B14E-0812C51A74A8}"/>
              </a:ext>
            </a:extLst>
          </p:cNvPr>
          <p:cNvSpPr>
            <a:spLocks noChangeArrowheads="1"/>
          </p:cNvSpPr>
          <p:nvPr/>
        </p:nvSpPr>
        <p:spPr bwMode="auto">
          <a:xfrm>
            <a:off x="69850" y="234608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dirty="0">
                <a:ln>
                  <a:noFill/>
                </a:ln>
                <a:solidFill>
                  <a:schemeClr val="tx1"/>
                </a:solidFill>
                <a:effectLst/>
                <a:latin typeface="Arial" panose="020B0604020202020204" pitchFamily="34" charset="0"/>
              </a:rPr>
              <a:t>Havza Bazlı Örnek Tedbir Değerlendirme Tablosu</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a:ln>
                <a:noFill/>
              </a:ln>
              <a:solidFill>
                <a:schemeClr val="tx1"/>
              </a:solidFill>
              <a:effectLst/>
              <a:latin typeface="Arial" panose="020B0604020202020204" pitchFamily="34" charset="0"/>
            </a:endParaRPr>
          </a:p>
        </p:txBody>
      </p:sp>
      <p:sp>
        <p:nvSpPr>
          <p:cNvPr id="5" name="Metin kutusu 4">
            <a:extLst>
              <a:ext uri="{FF2B5EF4-FFF2-40B4-BE49-F238E27FC236}">
                <a16:creationId xmlns:a16="http://schemas.microsoft.com/office/drawing/2014/main" id="{1297C63E-D7F5-A140-01DA-FD3F117899EE}"/>
              </a:ext>
            </a:extLst>
          </p:cNvPr>
          <p:cNvSpPr txBox="1"/>
          <p:nvPr/>
        </p:nvSpPr>
        <p:spPr>
          <a:xfrm>
            <a:off x="673100" y="5115845"/>
            <a:ext cx="7937500" cy="1200329"/>
          </a:xfrm>
          <a:prstGeom prst="rect">
            <a:avLst/>
          </a:prstGeom>
          <a:noFill/>
        </p:spPr>
        <p:txBody>
          <a:bodyPr wrap="square">
            <a:spAutoFit/>
          </a:bodyPr>
          <a:lstStyle/>
          <a:p>
            <a:r>
              <a:rPr lang="tr-TR" dirty="0">
                <a:solidFill>
                  <a:srgbClr val="000000"/>
                </a:solidFill>
                <a:latin typeface="Arial" panose="020B0604020202020204" pitchFamily="34" charset="0"/>
                <a:ea typeface="Calibri" panose="020F0502020204030204" pitchFamily="34" charset="0"/>
              </a:rPr>
              <a:t>Ö</a:t>
            </a:r>
            <a:r>
              <a:rPr lang="tr-TR" sz="1800" dirty="0">
                <a:solidFill>
                  <a:srgbClr val="000000"/>
                </a:solidFill>
                <a:effectLst/>
                <a:latin typeface="Arial" panose="020B0604020202020204" pitchFamily="34" charset="0"/>
                <a:ea typeface="Calibri" panose="020F0502020204030204" pitchFamily="34" charset="0"/>
              </a:rPr>
              <a:t>rnek havza değerlendirme puanı 2.025 olarak ORTA sınıfta belirlenmiştir. </a:t>
            </a:r>
          </a:p>
          <a:p>
            <a:endParaRPr lang="tr-TR" sz="1800" dirty="0">
              <a:solidFill>
                <a:srgbClr val="000000"/>
              </a:solidFill>
              <a:effectLst/>
              <a:latin typeface="Arial" panose="020B0604020202020204" pitchFamily="34" charset="0"/>
              <a:ea typeface="Calibri" panose="020F0502020204030204" pitchFamily="34" charset="0"/>
            </a:endParaRPr>
          </a:p>
          <a:p>
            <a:r>
              <a:rPr lang="tr-TR" sz="1800" dirty="0">
                <a:solidFill>
                  <a:srgbClr val="000000"/>
                </a:solidFill>
                <a:effectLst/>
                <a:latin typeface="Arial" panose="020B0604020202020204" pitchFamily="34" charset="0"/>
                <a:ea typeface="Calibri" panose="020F0502020204030204" pitchFamily="34" charset="0"/>
              </a:rPr>
              <a:t>NİBİS izlemeleri sonucu sularda nitrat içeriği eğilim yönüne göre (trend analizi) çiftlik izlemeleri güncellenecektir. </a:t>
            </a:r>
            <a:endParaRPr lang="tr-TR" dirty="0"/>
          </a:p>
        </p:txBody>
      </p:sp>
      <p:pic>
        <p:nvPicPr>
          <p:cNvPr id="8" name="Resim 7" descr="metin, ekran görüntüsü, tasarım içeren bir resim&#10;&#10;Açıklama otomatik olarak oluşturuldu">
            <a:extLst>
              <a:ext uri="{FF2B5EF4-FFF2-40B4-BE49-F238E27FC236}">
                <a16:creationId xmlns:a16="http://schemas.microsoft.com/office/drawing/2014/main" id="{F5A47B69-3096-DEED-7412-54C67B5A46CE}"/>
              </a:ext>
            </a:extLst>
          </p:cNvPr>
          <p:cNvPicPr>
            <a:picLocks noChangeAspect="1"/>
          </p:cNvPicPr>
          <p:nvPr/>
        </p:nvPicPr>
        <p:blipFill>
          <a:blip r:embed="rId2"/>
          <a:stretch>
            <a:fillRect/>
          </a:stretch>
        </p:blipFill>
        <p:spPr>
          <a:xfrm>
            <a:off x="4470661" y="2620109"/>
            <a:ext cx="4617185" cy="2454706"/>
          </a:xfrm>
          <a:prstGeom prst="rect">
            <a:avLst/>
          </a:prstGeom>
        </p:spPr>
      </p:pic>
    </p:spTree>
    <p:extLst>
      <p:ext uri="{BB962C8B-B14F-4D97-AF65-F5344CB8AC3E}">
        <p14:creationId xmlns:p14="http://schemas.microsoft.com/office/powerpoint/2010/main" val="35262214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yagram 6">
            <a:extLst>
              <a:ext uri="{FF2B5EF4-FFF2-40B4-BE49-F238E27FC236}">
                <a16:creationId xmlns:a16="http://schemas.microsoft.com/office/drawing/2014/main" id="{1C337239-3701-D261-F203-E1324430D5D2}"/>
              </a:ext>
            </a:extLst>
          </p:cNvPr>
          <p:cNvGraphicFramePr/>
          <p:nvPr>
            <p:extLst>
              <p:ext uri="{D42A27DB-BD31-4B8C-83A1-F6EECF244321}">
                <p14:modId xmlns:p14="http://schemas.microsoft.com/office/powerpoint/2010/main" val="975250805"/>
              </p:ext>
            </p:extLst>
          </p:nvPr>
        </p:nvGraphicFramePr>
        <p:xfrm>
          <a:off x="307974" y="4025818"/>
          <a:ext cx="3416300" cy="25835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Metin kutusu 14">
            <a:extLst>
              <a:ext uri="{FF2B5EF4-FFF2-40B4-BE49-F238E27FC236}">
                <a16:creationId xmlns:a16="http://schemas.microsoft.com/office/drawing/2014/main" id="{B5E68776-896C-29B7-5198-F9D9E01914A1}"/>
              </a:ext>
            </a:extLst>
          </p:cNvPr>
          <p:cNvSpPr txBox="1"/>
          <p:nvPr/>
        </p:nvSpPr>
        <p:spPr>
          <a:xfrm>
            <a:off x="2413000" y="4100472"/>
            <a:ext cx="2890838" cy="646331"/>
          </a:xfrm>
          <a:prstGeom prst="rect">
            <a:avLst/>
          </a:prstGeom>
          <a:noFill/>
        </p:spPr>
        <p:txBody>
          <a:bodyPr wrap="square" rtlCol="0">
            <a:spAutoFit/>
          </a:bodyPr>
          <a:lstStyle/>
          <a:p>
            <a:r>
              <a:rPr lang="tr-TR" dirty="0"/>
              <a:t>Tedbirlerin uygulanma durumu ve derecesi izleme</a:t>
            </a:r>
          </a:p>
        </p:txBody>
      </p:sp>
      <p:sp>
        <p:nvSpPr>
          <p:cNvPr id="16" name="Metin kutusu 15">
            <a:extLst>
              <a:ext uri="{FF2B5EF4-FFF2-40B4-BE49-F238E27FC236}">
                <a16:creationId xmlns:a16="http://schemas.microsoft.com/office/drawing/2014/main" id="{A99A9789-777B-D6C0-8350-5EE399723989}"/>
              </a:ext>
            </a:extLst>
          </p:cNvPr>
          <p:cNvSpPr txBox="1"/>
          <p:nvPr/>
        </p:nvSpPr>
        <p:spPr>
          <a:xfrm>
            <a:off x="2973388" y="4708311"/>
            <a:ext cx="2330450" cy="923330"/>
          </a:xfrm>
          <a:prstGeom prst="rect">
            <a:avLst/>
          </a:prstGeom>
          <a:noFill/>
        </p:spPr>
        <p:txBody>
          <a:bodyPr wrap="square" rtlCol="0">
            <a:spAutoFit/>
          </a:bodyPr>
          <a:lstStyle/>
          <a:p>
            <a:r>
              <a:rPr lang="tr-TR" dirty="0"/>
              <a:t>Çiftliklerin etkisini Memba ve Mansap dan izleme</a:t>
            </a:r>
          </a:p>
        </p:txBody>
      </p:sp>
      <p:sp>
        <p:nvSpPr>
          <p:cNvPr id="17" name="Metin kutusu 16">
            <a:extLst>
              <a:ext uri="{FF2B5EF4-FFF2-40B4-BE49-F238E27FC236}">
                <a16:creationId xmlns:a16="http://schemas.microsoft.com/office/drawing/2014/main" id="{45CC717C-4B2B-BC00-2911-C3A1D8A069E7}"/>
              </a:ext>
            </a:extLst>
          </p:cNvPr>
          <p:cNvSpPr txBox="1"/>
          <p:nvPr/>
        </p:nvSpPr>
        <p:spPr>
          <a:xfrm>
            <a:off x="3348831" y="5733240"/>
            <a:ext cx="2330450" cy="646331"/>
          </a:xfrm>
          <a:prstGeom prst="rect">
            <a:avLst/>
          </a:prstGeom>
          <a:noFill/>
        </p:spPr>
        <p:txBody>
          <a:bodyPr wrap="square" rtlCol="0">
            <a:spAutoFit/>
          </a:bodyPr>
          <a:lstStyle/>
          <a:p>
            <a:r>
              <a:rPr lang="tr-TR" dirty="0"/>
              <a:t>NİBİS-CİBİS YAS ve YÜS izlemeleri</a:t>
            </a:r>
          </a:p>
        </p:txBody>
      </p:sp>
      <p:sp>
        <p:nvSpPr>
          <p:cNvPr id="2" name="Metin kutusu 1">
            <a:extLst>
              <a:ext uri="{FF2B5EF4-FFF2-40B4-BE49-F238E27FC236}">
                <a16:creationId xmlns:a16="http://schemas.microsoft.com/office/drawing/2014/main" id="{54A2F567-5522-D80D-F481-893166B111C6}"/>
              </a:ext>
            </a:extLst>
          </p:cNvPr>
          <p:cNvSpPr txBox="1"/>
          <p:nvPr/>
        </p:nvSpPr>
        <p:spPr>
          <a:xfrm>
            <a:off x="207962" y="2169893"/>
            <a:ext cx="3473450" cy="1754326"/>
          </a:xfrm>
          <a:prstGeom prst="rect">
            <a:avLst/>
          </a:prstGeom>
          <a:solidFill>
            <a:schemeClr val="accent2">
              <a:lumMod val="20000"/>
              <a:lumOff val="80000"/>
            </a:schemeClr>
          </a:solidFill>
        </p:spPr>
        <p:txBody>
          <a:bodyPr wrap="square">
            <a:spAutoFit/>
          </a:bodyPr>
          <a:lstStyle/>
          <a:p>
            <a:pPr algn="just"/>
            <a:r>
              <a:rPr lang="tr-TR" sz="1800" dirty="0">
                <a:effectLst/>
                <a:latin typeface="Arial" panose="020B0604020202020204" pitchFamily="34" charset="0"/>
                <a:ea typeface="Calibri" panose="020F0502020204030204" pitchFamily="34" charset="0"/>
              </a:rPr>
              <a:t>İzleme çiftliklerinde tedbirlerin etkilerinin ölçümlenmesi amacıyla çiftliklerden 4 yılda bir kez  toprak ve su örnekleri alınacak ve analizleri yapılacaktır.</a:t>
            </a:r>
            <a:endParaRPr lang="tr-TR" dirty="0"/>
          </a:p>
        </p:txBody>
      </p:sp>
      <p:pic>
        <p:nvPicPr>
          <p:cNvPr id="5122" name="Picture 2" descr="25 Nehir havzası | Yenişehir Wiki | Fandom">
            <a:extLst>
              <a:ext uri="{FF2B5EF4-FFF2-40B4-BE49-F238E27FC236}">
                <a16:creationId xmlns:a16="http://schemas.microsoft.com/office/drawing/2014/main" id="{B068AE4A-E341-42A9-2443-43504579EE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6355" y="4194463"/>
            <a:ext cx="3807645" cy="1824918"/>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a:extLst>
              <a:ext uri="{FF2B5EF4-FFF2-40B4-BE49-F238E27FC236}">
                <a16:creationId xmlns:a16="http://schemas.microsoft.com/office/drawing/2014/main" id="{AB2E2100-15E0-5E59-AE72-A8572B976769}"/>
              </a:ext>
            </a:extLst>
          </p:cNvPr>
          <p:cNvSpPr txBox="1"/>
          <p:nvPr/>
        </p:nvSpPr>
        <p:spPr>
          <a:xfrm>
            <a:off x="4460875" y="2169893"/>
            <a:ext cx="4613274" cy="2031325"/>
          </a:xfrm>
          <a:prstGeom prst="rect">
            <a:avLst/>
          </a:prstGeom>
          <a:noFill/>
        </p:spPr>
        <p:txBody>
          <a:bodyPr wrap="square">
            <a:spAutoFit/>
          </a:bodyPr>
          <a:lstStyle/>
          <a:p>
            <a:pPr marL="285750" indent="-285750">
              <a:buFont typeface="Arial" panose="020B0604020202020204" pitchFamily="34" charset="0"/>
              <a:buChar char="•"/>
            </a:pPr>
            <a:r>
              <a:rPr lang="tr-TR" sz="1800" b="1" dirty="0">
                <a:solidFill>
                  <a:srgbClr val="000000"/>
                </a:solidFill>
                <a:effectLst/>
                <a:latin typeface="Times New Roman" panose="02020603050405020304" pitchFamily="18" charset="0"/>
                <a:ea typeface="Calibri" panose="020F0502020204030204" pitchFamily="34" charset="0"/>
              </a:rPr>
              <a:t>YILLIK VERİ ANALİZLERİ VE RAPORLARI</a:t>
            </a:r>
          </a:p>
          <a:p>
            <a:endParaRPr lang="tr-TR" b="1" dirty="0">
              <a:solidFill>
                <a:srgbClr val="000000"/>
              </a:solidFill>
              <a:latin typeface="Times New Roman" panose="02020603050405020304" pitchFamily="18" charset="0"/>
              <a:ea typeface="Calibri" panose="020F0502020204030204" pitchFamily="34" charset="0"/>
            </a:endParaRPr>
          </a:p>
          <a:p>
            <a:pPr marL="285750" indent="-285750">
              <a:buFont typeface="Arial" panose="020B0604020202020204" pitchFamily="34" charset="0"/>
              <a:buChar char="•"/>
            </a:pPr>
            <a:r>
              <a:rPr lang="tr-TR"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DÖRT YILLIK VERİ ANALİZLERİ VE EĞİLİM (TREND) ANALİZİ RAPORLARI</a:t>
            </a:r>
            <a:endParaRPr lang="tr-TR"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endParaRPr lang="tr-TR" dirty="0"/>
          </a:p>
        </p:txBody>
      </p:sp>
    </p:spTree>
    <p:extLst>
      <p:ext uri="{BB962C8B-B14F-4D97-AF65-F5344CB8AC3E}">
        <p14:creationId xmlns:p14="http://schemas.microsoft.com/office/powerpoint/2010/main" val="197328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fade">
                                      <p:cBhvr>
                                        <p:cTn id="21" dur="500"/>
                                        <p:tgtEl>
                                          <p:spTgt spid="51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5" grpId="0"/>
      <p:bldP spid="16" grpId="0"/>
      <p:bldP spid="17"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p14="http://schemas.microsoft.com/office/powerpoint/2010/main" val="2116584742"/>
              </p:ext>
            </p:extLst>
          </p:nvPr>
        </p:nvGraphicFramePr>
        <p:xfrm>
          <a:off x="1430985" y="260097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9650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 name="Metin kutusu 4">
            <a:extLst>
              <a:ext uri="{FF2B5EF4-FFF2-40B4-BE49-F238E27FC236}">
                <a16:creationId xmlns:a16="http://schemas.microsoft.com/office/drawing/2014/main" id="{8216D5D0-C27B-49BA-A365-C9407F410827}"/>
              </a:ext>
            </a:extLst>
          </p:cNvPr>
          <p:cNvGraphicFramePr/>
          <p:nvPr/>
        </p:nvGraphicFramePr>
        <p:xfrm>
          <a:off x="628650" y="2360585"/>
          <a:ext cx="7886700" cy="31326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774472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ikdörtgen 12"/>
          <p:cNvSpPr/>
          <p:nvPr/>
        </p:nvSpPr>
        <p:spPr>
          <a:xfrm>
            <a:off x="672902" y="1666953"/>
            <a:ext cx="7645043" cy="3785652"/>
          </a:xfrm>
          <a:prstGeom prst="rect">
            <a:avLst/>
          </a:prstGeom>
        </p:spPr>
        <p:txBody>
          <a:bodyPr wrap="none" lIns="91440" tIns="45720" rIns="91440" bIns="45720">
            <a:spAutoFit/>
          </a:bodyPr>
          <a:lstStyle/>
          <a:p>
            <a:pPr algn="ctr"/>
            <a:r>
              <a:rPr lang="tr-TR" sz="24000" b="1" cap="none" spc="0" dirty="0">
                <a:ln w="6600">
                  <a:solidFill>
                    <a:schemeClr val="accent2"/>
                  </a:solidFill>
                  <a:prstDash val="solid"/>
                </a:ln>
                <a:solidFill>
                  <a:schemeClr val="accent3">
                    <a:lumMod val="20000"/>
                    <a:lumOff val="80000"/>
                    <a:alpha val="17000"/>
                  </a:schemeClr>
                </a:solidFill>
                <a:effectLst>
                  <a:outerShdw dist="38100" dir="2700000" algn="tl" rotWithShape="0">
                    <a:schemeClr val="accent2"/>
                  </a:outerShdw>
                </a:effectLst>
              </a:rPr>
              <a:t>NEPİZ</a:t>
            </a:r>
          </a:p>
        </p:txBody>
      </p:sp>
      <p:sp>
        <p:nvSpPr>
          <p:cNvPr id="10" name="Yuvarlatılmış Dikdörtgen 9"/>
          <p:cNvSpPr/>
          <p:nvPr/>
        </p:nvSpPr>
        <p:spPr>
          <a:xfrm>
            <a:off x="111833" y="2119605"/>
            <a:ext cx="8953226" cy="3368150"/>
          </a:xfrm>
          <a:prstGeom prst="roundRect">
            <a:avLst/>
          </a:prstGeom>
          <a:noFill/>
          <a:ln w="508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5" name="Oval 4"/>
          <p:cNvSpPr/>
          <p:nvPr/>
        </p:nvSpPr>
        <p:spPr>
          <a:xfrm>
            <a:off x="5101594" y="2523105"/>
            <a:ext cx="2527300" cy="2514600"/>
          </a:xfrm>
          <a:prstGeom prst="ellipse">
            <a:avLst/>
          </a:prstGeom>
          <a:solidFill>
            <a:schemeClr val="accent1">
              <a:hueOff val="0"/>
              <a:satOff val="0"/>
              <a:lumOff val="0"/>
              <a:alpha val="9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tr-TR" sz="2800" dirty="0"/>
              <a:t>NİBİS-T</a:t>
            </a:r>
          </a:p>
        </p:txBody>
      </p:sp>
      <p:graphicFrame>
        <p:nvGraphicFramePr>
          <p:cNvPr id="2" name="Diyagram 1"/>
          <p:cNvGraphicFramePr/>
          <p:nvPr/>
        </p:nvGraphicFramePr>
        <p:xfrm>
          <a:off x="93226" y="1988347"/>
          <a:ext cx="3838744" cy="35655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ol Sağ Ok 6"/>
          <p:cNvSpPr/>
          <p:nvPr/>
        </p:nvSpPr>
        <p:spPr>
          <a:xfrm>
            <a:off x="3931970" y="3610354"/>
            <a:ext cx="1151017" cy="321487"/>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28022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Resim 12">
            <a:extLst>
              <a:ext uri="{FF2B5EF4-FFF2-40B4-BE49-F238E27FC236}">
                <a16:creationId xmlns:a16="http://schemas.microsoft.com/office/drawing/2014/main" id="{4F66A022-CC6E-BEC1-A418-43A1E45C91DD}"/>
              </a:ext>
            </a:extLst>
          </p:cNvPr>
          <p:cNvPicPr>
            <a:picLocks noChangeAspect="1"/>
          </p:cNvPicPr>
          <p:nvPr/>
        </p:nvPicPr>
        <p:blipFill>
          <a:blip r:embed="rId2"/>
          <a:stretch>
            <a:fillRect/>
          </a:stretch>
        </p:blipFill>
        <p:spPr>
          <a:xfrm>
            <a:off x="553665" y="861026"/>
            <a:ext cx="2056185" cy="2377901"/>
          </a:xfrm>
          <a:prstGeom prst="rect">
            <a:avLst/>
          </a:prstGeom>
        </p:spPr>
      </p:pic>
      <p:sp>
        <p:nvSpPr>
          <p:cNvPr id="3" name="Metin kutusu 2">
            <a:extLst>
              <a:ext uri="{FF2B5EF4-FFF2-40B4-BE49-F238E27FC236}">
                <a16:creationId xmlns:a16="http://schemas.microsoft.com/office/drawing/2014/main" id="{1F5FC926-87E4-DEE3-D9D4-F79AC44F769B}"/>
              </a:ext>
            </a:extLst>
          </p:cNvPr>
          <p:cNvSpPr txBox="1"/>
          <p:nvPr/>
        </p:nvSpPr>
        <p:spPr>
          <a:xfrm>
            <a:off x="850900" y="267347"/>
            <a:ext cx="8248650" cy="374077"/>
          </a:xfrm>
          <a:prstGeom prst="rect">
            <a:avLst/>
          </a:prstGeom>
          <a:noFill/>
        </p:spPr>
        <p:txBody>
          <a:bodyPr wrap="square">
            <a:spAutoFit/>
          </a:bodyPr>
          <a:lstStyle/>
          <a:p>
            <a:pPr>
              <a:lnSpc>
                <a:spcPct val="107000"/>
              </a:lnSpc>
              <a:spcBef>
                <a:spcPts val="1200"/>
              </a:spcBef>
            </a:pPr>
            <a:r>
              <a:rPr lang="tr-TR"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TOMATİK ÜRETİLECEK ŞEKİL, TABLO VE HARİTA</a:t>
            </a:r>
            <a:r>
              <a:rPr lang="tr-TR"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ÖRNEKLERİ</a:t>
            </a:r>
            <a:endParaRPr lang="tr-TR" sz="2000"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pic>
        <p:nvPicPr>
          <p:cNvPr id="6" name="Resim 5" descr="TR_yeraltisuyukalitesisondonem_nhb_grafik">
            <a:extLst>
              <a:ext uri="{FF2B5EF4-FFF2-40B4-BE49-F238E27FC236}">
                <a16:creationId xmlns:a16="http://schemas.microsoft.com/office/drawing/2014/main" id="{61F61643-5C07-1C90-8602-84764F7D52B9}"/>
              </a:ext>
            </a:extLst>
          </p:cNvPr>
          <p:cNvPicPr>
            <a:picLocks noChangeAspect="1"/>
          </p:cNvPicPr>
          <p:nvPr/>
        </p:nvPicPr>
        <p:blipFill rotWithShape="1">
          <a:blip r:embed="rId3">
            <a:extLst>
              <a:ext uri="{28A0092B-C50C-407E-A947-70E740481C1C}">
                <a14:useLocalDpi xmlns:a14="http://schemas.microsoft.com/office/drawing/2010/main" val="0"/>
              </a:ext>
            </a:extLst>
          </a:blip>
          <a:srcRect t="13125"/>
          <a:stretch/>
        </p:blipFill>
        <p:spPr bwMode="auto">
          <a:xfrm>
            <a:off x="3851377" y="3725869"/>
            <a:ext cx="4278068" cy="1999768"/>
          </a:xfrm>
          <a:prstGeom prst="rect">
            <a:avLst/>
          </a:prstGeom>
          <a:noFill/>
          <a:ln>
            <a:noFill/>
          </a:ln>
          <a:extLst>
            <a:ext uri="{53640926-AAD7-44D8-BBD7-CCE9431645EC}">
              <a14:shadowObscured xmlns:a14="http://schemas.microsoft.com/office/drawing/2010/main"/>
            </a:ext>
          </a:extLst>
        </p:spPr>
      </p:pic>
      <p:pic>
        <p:nvPicPr>
          <p:cNvPr id="7" name="Resim 6">
            <a:extLst>
              <a:ext uri="{FF2B5EF4-FFF2-40B4-BE49-F238E27FC236}">
                <a16:creationId xmlns:a16="http://schemas.microsoft.com/office/drawing/2014/main" id="{1EC8EB9D-1F98-1EAD-5D13-D79D5F5B9821}"/>
              </a:ext>
            </a:extLst>
          </p:cNvPr>
          <p:cNvPicPr>
            <a:picLocks noChangeAspect="1"/>
          </p:cNvPicPr>
          <p:nvPr/>
        </p:nvPicPr>
        <p:blipFill rotWithShape="1">
          <a:blip r:embed="rId4">
            <a:extLst>
              <a:ext uri="{28A0092B-C50C-407E-A947-70E740481C1C}">
                <a14:useLocalDpi xmlns:a14="http://schemas.microsoft.com/office/drawing/2010/main" val="0"/>
              </a:ext>
            </a:extLst>
          </a:blip>
          <a:srcRect t="18428" b="11387"/>
          <a:stretch/>
        </p:blipFill>
        <p:spPr bwMode="auto">
          <a:xfrm>
            <a:off x="4887027" y="2426190"/>
            <a:ext cx="3945340" cy="1557600"/>
          </a:xfrm>
          <a:prstGeom prst="rect">
            <a:avLst/>
          </a:prstGeom>
          <a:noFill/>
          <a:ln>
            <a:noFill/>
          </a:ln>
          <a:extLst>
            <a:ext uri="{53640926-AAD7-44D8-BBD7-CCE9431645EC}">
              <a14:shadowObscured xmlns:a14="http://schemas.microsoft.com/office/drawing/2010/main"/>
            </a:ext>
          </a:extLst>
        </p:spPr>
      </p:pic>
      <p:pic>
        <p:nvPicPr>
          <p:cNvPr id="8" name="Resim 7">
            <a:extLst>
              <a:ext uri="{FF2B5EF4-FFF2-40B4-BE49-F238E27FC236}">
                <a16:creationId xmlns:a16="http://schemas.microsoft.com/office/drawing/2014/main" id="{B13BC487-EFE4-0FB2-014E-DFFC37D5DA1B}"/>
              </a:ext>
            </a:extLst>
          </p:cNvPr>
          <p:cNvPicPr>
            <a:picLocks noChangeAspect="1"/>
          </p:cNvPicPr>
          <p:nvPr/>
        </p:nvPicPr>
        <p:blipFill rotWithShape="1">
          <a:blip r:embed="rId5">
            <a:extLst>
              <a:ext uri="{28A0092B-C50C-407E-A947-70E740481C1C}">
                <a14:useLocalDpi xmlns:a14="http://schemas.microsoft.com/office/drawing/2010/main" val="0"/>
              </a:ext>
            </a:extLst>
          </a:blip>
          <a:srcRect l="15373" t="29315" r="14798" b="12032"/>
          <a:stretch/>
        </p:blipFill>
        <p:spPr bwMode="auto">
          <a:xfrm>
            <a:off x="4097973" y="1070176"/>
            <a:ext cx="3462973" cy="1636122"/>
          </a:xfrm>
          <a:prstGeom prst="rect">
            <a:avLst/>
          </a:prstGeom>
          <a:noFill/>
          <a:ln>
            <a:solidFill>
              <a:schemeClr val="accent1"/>
            </a:solidFill>
          </a:ln>
          <a:extLst>
            <a:ext uri="{53640926-AAD7-44D8-BBD7-CCE9431645EC}">
              <a14:shadowObscured xmlns:a14="http://schemas.microsoft.com/office/drawing/2010/main"/>
            </a:ext>
          </a:extLst>
        </p:spPr>
      </p:pic>
      <p:pic>
        <p:nvPicPr>
          <p:cNvPr id="9" name="Resim 8" descr="sekil11_yuzeysuyu_NHB_NO3_yeni">
            <a:extLst>
              <a:ext uri="{FF2B5EF4-FFF2-40B4-BE49-F238E27FC236}">
                <a16:creationId xmlns:a16="http://schemas.microsoft.com/office/drawing/2014/main" id="{491BACB0-5517-6A98-F11A-0717FD355C0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5000" y="3235373"/>
            <a:ext cx="3462973" cy="1802717"/>
          </a:xfrm>
          <a:prstGeom prst="rect">
            <a:avLst/>
          </a:prstGeom>
          <a:noFill/>
          <a:ln>
            <a:noFill/>
          </a:ln>
        </p:spPr>
      </p:pic>
      <p:graphicFrame>
        <p:nvGraphicFramePr>
          <p:cNvPr id="10" name="Grafik 9">
            <a:extLst>
              <a:ext uri="{FF2B5EF4-FFF2-40B4-BE49-F238E27FC236}">
                <a16:creationId xmlns:a16="http://schemas.microsoft.com/office/drawing/2014/main" id="{D9EF6E18-FE1F-49E8-7C46-E8E15119C7B0}"/>
              </a:ext>
            </a:extLst>
          </p:cNvPr>
          <p:cNvGraphicFramePr/>
          <p:nvPr>
            <p:extLst>
              <p:ext uri="{D42A27DB-BD31-4B8C-83A1-F6EECF244321}">
                <p14:modId xmlns:p14="http://schemas.microsoft.com/office/powerpoint/2010/main" val="1321416187"/>
              </p:ext>
            </p:extLst>
          </p:nvPr>
        </p:nvGraphicFramePr>
        <p:xfrm>
          <a:off x="2309177" y="694384"/>
          <a:ext cx="2738315" cy="3177810"/>
        </p:xfrm>
        <a:graphic>
          <a:graphicData uri="http://schemas.openxmlformats.org/drawingml/2006/chart">
            <c:chart xmlns:c="http://schemas.openxmlformats.org/drawingml/2006/chart" xmlns:r="http://schemas.openxmlformats.org/officeDocument/2006/relationships" r:id="rId7"/>
          </a:graphicData>
        </a:graphic>
      </p:graphicFrame>
      <p:pic>
        <p:nvPicPr>
          <p:cNvPr id="11" name="Resim 10">
            <a:extLst>
              <a:ext uri="{FF2B5EF4-FFF2-40B4-BE49-F238E27FC236}">
                <a16:creationId xmlns:a16="http://schemas.microsoft.com/office/drawing/2014/main" id="{99C6A460-2135-E862-8128-62443E1E3E6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604241" y="4651807"/>
            <a:ext cx="3493732" cy="17613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2115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FC10BC82-485E-1ED2-542E-740E329CFF1F}"/>
              </a:ext>
            </a:extLst>
          </p:cNvPr>
          <p:cNvSpPr txBox="1"/>
          <p:nvPr/>
        </p:nvSpPr>
        <p:spPr>
          <a:xfrm>
            <a:off x="882650" y="2266752"/>
            <a:ext cx="7639050" cy="3754874"/>
          </a:xfrm>
          <a:prstGeom prst="rect">
            <a:avLst/>
          </a:prstGeom>
          <a:noFill/>
        </p:spPr>
        <p:txBody>
          <a:bodyPr wrap="square">
            <a:spAutoFit/>
          </a:bodyPr>
          <a:lstStyle/>
          <a:p>
            <a:pPr marL="285750" indent="-285750">
              <a:buFont typeface="Arial" panose="020B0604020202020204" pitchFamily="34" charset="0"/>
              <a:buChar char="•"/>
            </a:pPr>
            <a:r>
              <a:rPr lang="tr-TR" sz="1400" dirty="0">
                <a:latin typeface="Calibri" panose="020F0502020204030204" pitchFamily="34" charset="0"/>
                <a:ea typeface="Calibri" panose="020F0502020204030204" pitchFamily="34" charset="0"/>
                <a:cs typeface="Times New Roman" panose="02020603050405020304" pitchFamily="18" charset="0"/>
              </a:rPr>
              <a:t>Güncel izleme dönemine ait havza bazlı yeraltı sularında yıllık ortalama nitrat konsantrasyonu dağılımı</a:t>
            </a:r>
          </a:p>
          <a:p>
            <a:pPr marL="285750" indent="-285750">
              <a:buFont typeface="Arial" panose="020B0604020202020204" pitchFamily="34" charset="0"/>
              <a:buChar char="•"/>
            </a:pPr>
            <a:r>
              <a:rPr lang="tr-TR" sz="1400" dirty="0">
                <a:latin typeface="Calibri" panose="020F0502020204030204" pitchFamily="34" charset="0"/>
                <a:ea typeface="Calibri" panose="020F0502020204030204" pitchFamily="34" charset="0"/>
                <a:cs typeface="Times New Roman" panose="02020603050405020304" pitchFamily="18" charset="0"/>
              </a:rPr>
              <a:t>Bir önceki dönemle kıyaslandığında yeraltı suyu izleme istasyonlarının yıllık ortalama nitrat konsantrasyonunda artma, azalma ve sabit eğilimi gösteren istasyonların havza bazlı dağılımı</a:t>
            </a:r>
          </a:p>
          <a:p>
            <a:pPr marL="285750" indent="-285750">
              <a:buFont typeface="Arial" panose="020B0604020202020204" pitchFamily="34" charset="0"/>
              <a:buChar char="•"/>
            </a:pPr>
            <a:r>
              <a:rPr lang="tr-TR" sz="1400" dirty="0">
                <a:latin typeface="Calibri" panose="020F0502020204030204" pitchFamily="34" charset="0"/>
                <a:ea typeface="Calibri" panose="020F0502020204030204" pitchFamily="34" charset="0"/>
                <a:cs typeface="Times New Roman" panose="02020603050405020304" pitchFamily="18" charset="0"/>
              </a:rPr>
              <a:t>Havza bazlı güncel döneme ait yerüstü sularının yıllık ortalama nitrat konsantrasyonu dağılımı</a:t>
            </a:r>
          </a:p>
          <a:p>
            <a:pPr marL="285750" indent="-285750">
              <a:buFont typeface="Arial" panose="020B0604020202020204" pitchFamily="34" charset="0"/>
              <a:buChar char="•"/>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Havza bazlı izleme yapılan çiftlik konumlarının dağılımı</a:t>
            </a: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Türkiye genelinde izleme yapılan çiftlik konumlarının dağılımı</a:t>
            </a: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İzleme yapılan çiftliklerde yeraltı suyu örneklerinin güncel döneme ait yıllık ortalama nitrat konsantrasyonunun havza bazlı dağılımı</a:t>
            </a:r>
          </a:p>
          <a:p>
            <a:pPr marL="285750" indent="-285750">
              <a:buFont typeface="Arial" panose="020B0604020202020204" pitchFamily="34" charset="0"/>
              <a:buChar char="•"/>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Bir önceki dönemle kıyaslandığında çiftlik bazlı yeraltı/yerüstü suyu izleme istasyonlarının yıllık ortalama nitrat konsantrasyonunda değişimin izlenmesi – Havza ve Ülke ölçeğinde dağılımlar</a:t>
            </a:r>
          </a:p>
          <a:p>
            <a:pPr marL="285750" indent="-285750">
              <a:buFont typeface="Arial" panose="020B0604020202020204" pitchFamily="34" charset="0"/>
              <a:buChar char="•"/>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İşletme,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Havza</a:t>
            </a:r>
            <a:r>
              <a:rPr lang="tr-TR" sz="1400" dirty="0">
                <a:effectLst/>
                <a:latin typeface="Calibri" panose="020F0502020204030204" pitchFamily="34" charset="0"/>
                <a:ea typeface="Calibri" panose="020F0502020204030204" pitchFamily="34" charset="0"/>
                <a:cs typeface="Times New Roman" panose="02020603050405020304" pitchFamily="18" charset="0"/>
              </a:rPr>
              <a:t> ve Ülke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ölçeğinde</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yüzey</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suyu</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örnek</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analiz</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sonuçlarının</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r>
              <a:rPr lang="en-GB" sz="1400" dirty="0" err="1">
                <a:effectLst/>
                <a:latin typeface="Calibri" panose="020F0502020204030204" pitchFamily="34" charset="0"/>
                <a:ea typeface="Calibri" panose="020F0502020204030204" pitchFamily="34" charset="0"/>
                <a:cs typeface="Times New Roman" panose="02020603050405020304" pitchFamily="18" charset="0"/>
              </a:rPr>
              <a:t>değerlendirilmesi</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tr-TR" sz="1400" dirty="0">
                <a:effectLst/>
                <a:latin typeface="Calibri" panose="020F0502020204030204" pitchFamily="34" charset="0"/>
                <a:ea typeface="Calibri" panose="020F0502020204030204" pitchFamily="34" charset="0"/>
                <a:cs typeface="Times New Roman" panose="02020603050405020304" pitchFamily="18" charset="0"/>
              </a:rPr>
              <a:t>Türkiye havzaları izleme çiftlikleri toprak örneklerindeki dört yıllık dönemlerde TN değişim analizi sonuçları</a:t>
            </a:r>
          </a:p>
        </p:txBody>
      </p:sp>
    </p:spTree>
    <p:extLst>
      <p:ext uri="{BB962C8B-B14F-4D97-AF65-F5344CB8AC3E}">
        <p14:creationId xmlns:p14="http://schemas.microsoft.com/office/powerpoint/2010/main" val="29548894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81808023-7A0A-7654-51BF-61D689F9E4FA}"/>
              </a:ext>
            </a:extLst>
          </p:cNvPr>
          <p:cNvSpPr txBox="1"/>
          <p:nvPr/>
        </p:nvSpPr>
        <p:spPr>
          <a:xfrm>
            <a:off x="1809750" y="2227818"/>
            <a:ext cx="6559550" cy="4524315"/>
          </a:xfrm>
          <a:prstGeom prst="rect">
            <a:avLst/>
          </a:prstGeom>
          <a:noFill/>
        </p:spPr>
        <p:txBody>
          <a:bodyPr wrap="square">
            <a:spAutoFit/>
          </a:bodyPr>
          <a:lstStyle/>
          <a:p>
            <a:r>
              <a:rPr lang="tr-TR" sz="1800" b="1" kern="1400" spc="-50" dirty="0">
                <a:effectLst/>
                <a:latin typeface="Arial" panose="020B0604020202020204" pitchFamily="34" charset="0"/>
                <a:ea typeface="Times New Roman" panose="02020603050405020304" pitchFamily="18" charset="0"/>
                <a:cs typeface="Times New Roman" panose="02020603050405020304" pitchFamily="18" charset="0"/>
              </a:rPr>
              <a:t>UYGULAMAYA YÖNELİK REHBER KAYNAKLAR</a:t>
            </a:r>
          </a:p>
          <a:p>
            <a:endParaRPr lang="tr-TR" b="1" kern="1400" spc="-50" dirty="0">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rPr>
              <a:t>Çiftlik Bilgi Kartı Uygulama Kılavuzu</a:t>
            </a:r>
          </a:p>
          <a:p>
            <a:pPr marL="285750" indent="-285750">
              <a:buFont typeface="Arial" panose="020B0604020202020204" pitchFamily="34" charset="0"/>
              <a:buChar char="•"/>
            </a:pPr>
            <a:endPar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rPr>
              <a:t>Eylemler Tedbir Uygulama Koşulları ve İzleme Kılavuzu</a:t>
            </a:r>
          </a:p>
          <a:p>
            <a:pPr marL="285750" indent="-285750">
              <a:buFont typeface="Arial" panose="020B0604020202020204" pitchFamily="34" charset="0"/>
              <a:buChar char="•"/>
            </a:pPr>
            <a:endParaRPr lang="tr-TR" kern="1400" spc="-50" dirty="0">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rPr>
              <a:t>İşletme Ölçeğinde Toprak, Su ve Gübre Örnekleme Kılavuzu</a:t>
            </a:r>
          </a:p>
          <a:p>
            <a:pPr marL="285750" indent="-285750">
              <a:buFont typeface="Arial" panose="020B0604020202020204" pitchFamily="34" charset="0"/>
              <a:buChar char="•"/>
            </a:pPr>
            <a:endPar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NAP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yıllık</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raporlama</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Kılavuzu</a:t>
            </a:r>
            <a:endPar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tr-TR" kern="1400" spc="-50" dirty="0">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Eylem</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Planları</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İzleme</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&amp;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Değerlendirme</a:t>
            </a:r>
            <a:r>
              <a:rPr lang="tr-TR" kern="1400" spc="-50" dirty="0">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Yazılım</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Tasarım</a:t>
            </a:r>
            <a:r>
              <a:rPr lang="en-GB" sz="1800" kern="1400" spc="-5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kern="1400" spc="-50" dirty="0" err="1">
                <a:effectLst/>
                <a:latin typeface="Arial" panose="020B0604020202020204" pitchFamily="34" charset="0"/>
                <a:ea typeface="Times New Roman" panose="02020603050405020304" pitchFamily="18" charset="0"/>
                <a:cs typeface="Times New Roman" panose="02020603050405020304" pitchFamily="18" charset="0"/>
              </a:rPr>
              <a:t>Dokümanı</a:t>
            </a:r>
            <a:r>
              <a:rPr lang="tr-TR" sz="1800" kern="1400" spc="-50" dirty="0">
                <a:effectLst/>
                <a:latin typeface="Arial" panose="020B0604020202020204" pitchFamily="34" charset="0"/>
                <a:ea typeface="Times New Roman" panose="02020603050405020304" pitchFamily="18" charset="0"/>
                <a:cs typeface="Times New Roman" panose="02020603050405020304" pitchFamily="18" charset="0"/>
              </a:rPr>
              <a:t> ve Kılavuzu</a:t>
            </a:r>
          </a:p>
          <a:p>
            <a:endParaRPr lang="tr-TR" b="1" kern="1400" spc="-50" dirty="0">
              <a:latin typeface="Arial" panose="020B0604020202020204" pitchFamily="34" charset="0"/>
              <a:ea typeface="Times New Roman" panose="02020603050405020304" pitchFamily="18" charset="0"/>
              <a:cs typeface="Times New Roman" panose="02020603050405020304" pitchFamily="18" charset="0"/>
            </a:endParaRPr>
          </a:p>
          <a:p>
            <a:endParaRPr lang="tr-TR" sz="3600" kern="1400" spc="-50" dirty="0">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90653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CBC312-3753-938A-D0C2-A7D7031215BC}"/>
              </a:ext>
            </a:extLst>
          </p:cNvPr>
          <p:cNvSpPr>
            <a:spLocks noGrp="1"/>
          </p:cNvSpPr>
          <p:nvPr>
            <p:ph type="title"/>
          </p:nvPr>
        </p:nvSpPr>
        <p:spPr>
          <a:xfrm>
            <a:off x="579120" y="2895918"/>
            <a:ext cx="8229600" cy="3047681"/>
          </a:xfrm>
        </p:spPr>
        <p:txBody>
          <a:bodyPr/>
          <a:lstStyle/>
          <a:p>
            <a:r>
              <a:rPr lang="tr-TR" dirty="0"/>
              <a:t>	İşletme Ziyaretleri İle Yapılması Gerekenler, Örnekleme, Gözlemler ve </a:t>
            </a:r>
            <a:br>
              <a:rPr lang="tr-TR" dirty="0"/>
            </a:br>
            <a:r>
              <a:rPr lang="tr-TR" dirty="0"/>
              <a:t>Çiftlik Kartlarının Doldurulması</a:t>
            </a:r>
            <a:br>
              <a:rPr lang="tr-TR" dirty="0"/>
            </a:br>
            <a:endParaRPr lang="tr-TR" dirty="0"/>
          </a:p>
        </p:txBody>
      </p:sp>
    </p:spTree>
    <p:extLst>
      <p:ext uri="{BB962C8B-B14F-4D97-AF65-F5344CB8AC3E}">
        <p14:creationId xmlns:p14="http://schemas.microsoft.com/office/powerpoint/2010/main" val="17668080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5C3AD29-5D04-DB27-D63D-96EED2C10EA8}"/>
              </a:ext>
            </a:extLst>
          </p:cNvPr>
          <p:cNvSpPr>
            <a:spLocks noGrp="1"/>
          </p:cNvSpPr>
          <p:nvPr>
            <p:ph type="title"/>
          </p:nvPr>
        </p:nvSpPr>
        <p:spPr>
          <a:xfrm>
            <a:off x="-2381794" y="296727"/>
            <a:ext cx="8229600" cy="1143000"/>
          </a:xfrm>
        </p:spPr>
        <p:txBody>
          <a:bodyPr/>
          <a:lstStyle/>
          <a:p>
            <a:r>
              <a:rPr lang="tr-TR" dirty="0"/>
              <a:t>Çiftlik Seçimi</a:t>
            </a:r>
          </a:p>
        </p:txBody>
      </p:sp>
      <p:sp>
        <p:nvSpPr>
          <p:cNvPr id="3" name="İçerik Yer Tutucusu 2">
            <a:extLst>
              <a:ext uri="{FF2B5EF4-FFF2-40B4-BE49-F238E27FC236}">
                <a16:creationId xmlns:a16="http://schemas.microsoft.com/office/drawing/2014/main" id="{3572552D-BA1A-2279-8324-C33060031406}"/>
              </a:ext>
            </a:extLst>
          </p:cNvPr>
          <p:cNvSpPr>
            <a:spLocks noGrp="1"/>
          </p:cNvSpPr>
          <p:nvPr>
            <p:ph idx="1"/>
          </p:nvPr>
        </p:nvSpPr>
        <p:spPr>
          <a:xfrm>
            <a:off x="457200" y="2961715"/>
            <a:ext cx="8229600" cy="2215153"/>
          </a:xfrm>
        </p:spPr>
        <p:txBody>
          <a:bodyPr/>
          <a:lstStyle/>
          <a:p>
            <a:pPr algn="just">
              <a:lnSpc>
                <a:spcPct val="150000"/>
              </a:lnSpc>
            </a:pPr>
            <a:r>
              <a:rPr lang="tr-TR" sz="1800" dirty="0">
                <a:effectLst/>
                <a:latin typeface="Times New Roman" panose="02020603050405020304" pitchFamily="18" charset="0"/>
                <a:ea typeface="Calibri" panose="020F0502020204030204" pitchFamily="34" charset="0"/>
              </a:rPr>
              <a:t>Nitrata Hassas Bölgelerin (NHB) belirlenmesi sürecinde, girdi parametreler olarak kabul edilen tarımsal azot yükleri ile tarım alanlarındaki hidrolojik ve hidrojeolojik kirlenme hassasiyeti NHB karar matrisine göre en küçük yerleşim birimi köy/mahalle bazında belirlenmiştir </a:t>
            </a:r>
            <a:endParaRPr lang="tr-TR" dirty="0"/>
          </a:p>
        </p:txBody>
      </p:sp>
    </p:spTree>
    <p:extLst>
      <p:ext uri="{BB962C8B-B14F-4D97-AF65-F5344CB8AC3E}">
        <p14:creationId xmlns:p14="http://schemas.microsoft.com/office/powerpoint/2010/main" val="39486611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03ABF5F5-C7CB-4742-E34D-7590491E0FAF}"/>
              </a:ext>
            </a:extLst>
          </p:cNvPr>
          <p:cNvPicPr>
            <a:picLocks noGrp="1" noChangeAspect="1"/>
          </p:cNvPicPr>
          <p:nvPr>
            <p:ph idx="1"/>
          </p:nvPr>
        </p:nvPicPr>
        <p:blipFill>
          <a:blip r:embed="rId2"/>
          <a:stretch>
            <a:fillRect/>
          </a:stretch>
        </p:blipFill>
        <p:spPr>
          <a:xfrm>
            <a:off x="1437745" y="2175474"/>
            <a:ext cx="5674256" cy="2083405"/>
          </a:xfrm>
          <a:prstGeom prst="rect">
            <a:avLst/>
          </a:prstGeom>
        </p:spPr>
      </p:pic>
      <p:sp>
        <p:nvSpPr>
          <p:cNvPr id="6" name="Dikdörtgen 5">
            <a:extLst>
              <a:ext uri="{FF2B5EF4-FFF2-40B4-BE49-F238E27FC236}">
                <a16:creationId xmlns:a16="http://schemas.microsoft.com/office/drawing/2014/main" id="{70708D52-0546-B9D2-7787-6A347F058761}"/>
              </a:ext>
            </a:extLst>
          </p:cNvPr>
          <p:cNvSpPr/>
          <p:nvPr/>
        </p:nvSpPr>
        <p:spPr>
          <a:xfrm>
            <a:off x="4521200" y="3378200"/>
            <a:ext cx="1085850" cy="685800"/>
          </a:xfrm>
          <a:prstGeom prst="rect">
            <a:avLst/>
          </a:prstGeom>
          <a:noFill/>
          <a:ln w="539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Metin kutusu 7">
            <a:extLst>
              <a:ext uri="{FF2B5EF4-FFF2-40B4-BE49-F238E27FC236}">
                <a16:creationId xmlns:a16="http://schemas.microsoft.com/office/drawing/2014/main" id="{4D1988E5-1B4E-CF72-1988-2EDBAC1F6C42}"/>
              </a:ext>
            </a:extLst>
          </p:cNvPr>
          <p:cNvSpPr txBox="1"/>
          <p:nvPr/>
        </p:nvSpPr>
        <p:spPr>
          <a:xfrm>
            <a:off x="971550" y="4859476"/>
            <a:ext cx="7251700" cy="1200329"/>
          </a:xfrm>
          <a:prstGeom prst="rect">
            <a:avLst/>
          </a:prstGeom>
          <a:noFill/>
        </p:spPr>
        <p:txBody>
          <a:bodyPr wrap="square">
            <a:spAutoFit/>
          </a:bodyPr>
          <a:lstStyle/>
          <a:p>
            <a:pPr algn="just"/>
            <a:r>
              <a:rPr lang="tr-TR" sz="1800" dirty="0">
                <a:effectLst/>
                <a:latin typeface="Times New Roman" panose="02020603050405020304" pitchFamily="18" charset="0"/>
                <a:ea typeface="Calibri" panose="020F0502020204030204" pitchFamily="34" charset="0"/>
              </a:rPr>
              <a:t>Hidrolojik/Hidrojeolojik kirlenme hassasiyeti ile bitkisel üretimden kaynaklanan azot yükünün herhangi birinin yüksek olduğu, yani karar matrisinde kırmızı renkte olan bölgeler sıcak bölgeler olarak değerlendirilmiştir. </a:t>
            </a:r>
            <a:endParaRPr lang="tr-TR" dirty="0"/>
          </a:p>
        </p:txBody>
      </p:sp>
    </p:spTree>
    <p:extLst>
      <p:ext uri="{BB962C8B-B14F-4D97-AF65-F5344CB8AC3E}">
        <p14:creationId xmlns:p14="http://schemas.microsoft.com/office/powerpoint/2010/main" val="20518432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ralelkenar 3">
            <a:extLst>
              <a:ext uri="{FF2B5EF4-FFF2-40B4-BE49-F238E27FC236}">
                <a16:creationId xmlns:a16="http://schemas.microsoft.com/office/drawing/2014/main" id="{64644357-888E-D504-DF74-D1EFD777461A}"/>
              </a:ext>
            </a:extLst>
          </p:cNvPr>
          <p:cNvSpPr/>
          <p:nvPr/>
        </p:nvSpPr>
        <p:spPr>
          <a:xfrm>
            <a:off x="1295400" y="2514600"/>
            <a:ext cx="1701800" cy="914400"/>
          </a:xfrm>
          <a:prstGeom prst="parallelogram">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tr-TR" dirty="0"/>
              <a:t>NHB</a:t>
            </a:r>
          </a:p>
        </p:txBody>
      </p:sp>
      <p:sp>
        <p:nvSpPr>
          <p:cNvPr id="8" name="Paralelkenar 7">
            <a:extLst>
              <a:ext uri="{FF2B5EF4-FFF2-40B4-BE49-F238E27FC236}">
                <a16:creationId xmlns:a16="http://schemas.microsoft.com/office/drawing/2014/main" id="{D33754E7-F502-3CCF-7280-384FDC44DA79}"/>
              </a:ext>
            </a:extLst>
          </p:cNvPr>
          <p:cNvSpPr/>
          <p:nvPr/>
        </p:nvSpPr>
        <p:spPr>
          <a:xfrm>
            <a:off x="3562350" y="2514600"/>
            <a:ext cx="1701800" cy="914400"/>
          </a:xfrm>
          <a:prstGeom prst="parallelogram">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tr-TR" dirty="0"/>
              <a:t>Duyarlı Bölgeler</a:t>
            </a:r>
          </a:p>
          <a:p>
            <a:pPr algn="ctr"/>
            <a:r>
              <a:rPr lang="tr-TR" dirty="0"/>
              <a:t>(</a:t>
            </a:r>
            <a:r>
              <a:rPr lang="tr-TR" dirty="0" err="1"/>
              <a:t>hotspots</a:t>
            </a:r>
            <a:r>
              <a:rPr lang="tr-TR" dirty="0"/>
              <a:t>)</a:t>
            </a:r>
          </a:p>
        </p:txBody>
      </p:sp>
      <p:cxnSp>
        <p:nvCxnSpPr>
          <p:cNvPr id="6" name="Düz Ok Bağlayıcısı 5">
            <a:extLst>
              <a:ext uri="{FF2B5EF4-FFF2-40B4-BE49-F238E27FC236}">
                <a16:creationId xmlns:a16="http://schemas.microsoft.com/office/drawing/2014/main" id="{652B4DEE-3624-D1E5-1C65-206B6AA4AD25}"/>
              </a:ext>
            </a:extLst>
          </p:cNvPr>
          <p:cNvCxnSpPr>
            <a:cxnSpLocks/>
          </p:cNvCxnSpPr>
          <p:nvPr/>
        </p:nvCxnSpPr>
        <p:spPr>
          <a:xfrm>
            <a:off x="2711450" y="2971800"/>
            <a:ext cx="11620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Paralelkenar 8">
            <a:extLst>
              <a:ext uri="{FF2B5EF4-FFF2-40B4-BE49-F238E27FC236}">
                <a16:creationId xmlns:a16="http://schemas.microsoft.com/office/drawing/2014/main" id="{D9677BD7-5642-F473-6E70-B8F9285CABC7}"/>
              </a:ext>
            </a:extLst>
          </p:cNvPr>
          <p:cNvSpPr/>
          <p:nvPr/>
        </p:nvSpPr>
        <p:spPr>
          <a:xfrm>
            <a:off x="5918200" y="2514600"/>
            <a:ext cx="1701800" cy="914400"/>
          </a:xfrm>
          <a:prstGeom prst="parallelogram">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tr-TR" dirty="0"/>
              <a:t>Örneklem</a:t>
            </a:r>
          </a:p>
        </p:txBody>
      </p:sp>
      <p:cxnSp>
        <p:nvCxnSpPr>
          <p:cNvPr id="10" name="Düz Ok Bağlayıcısı 9">
            <a:extLst>
              <a:ext uri="{FF2B5EF4-FFF2-40B4-BE49-F238E27FC236}">
                <a16:creationId xmlns:a16="http://schemas.microsoft.com/office/drawing/2014/main" id="{018B4CD4-F1D3-B82B-37C2-E963B69D4BDA}"/>
              </a:ext>
            </a:extLst>
          </p:cNvPr>
          <p:cNvCxnSpPr>
            <a:cxnSpLocks/>
          </p:cNvCxnSpPr>
          <p:nvPr/>
        </p:nvCxnSpPr>
        <p:spPr>
          <a:xfrm>
            <a:off x="5067300" y="2971800"/>
            <a:ext cx="11620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9" name="Resim 18">
            <a:extLst>
              <a:ext uri="{FF2B5EF4-FFF2-40B4-BE49-F238E27FC236}">
                <a16:creationId xmlns:a16="http://schemas.microsoft.com/office/drawing/2014/main" id="{168955F5-04E8-D358-B897-9642B0BBE98F}"/>
              </a:ext>
            </a:extLst>
          </p:cNvPr>
          <p:cNvPicPr>
            <a:picLocks noChangeAspect="1"/>
          </p:cNvPicPr>
          <p:nvPr/>
        </p:nvPicPr>
        <p:blipFill>
          <a:blip r:embed="rId2"/>
          <a:stretch>
            <a:fillRect/>
          </a:stretch>
        </p:blipFill>
        <p:spPr>
          <a:xfrm>
            <a:off x="5335377" y="4266156"/>
            <a:ext cx="3019846" cy="1314633"/>
          </a:xfrm>
          <a:prstGeom prst="rect">
            <a:avLst/>
          </a:prstGeom>
        </p:spPr>
      </p:pic>
      <p:sp>
        <p:nvSpPr>
          <p:cNvPr id="21" name="Metin kutusu 20">
            <a:extLst>
              <a:ext uri="{FF2B5EF4-FFF2-40B4-BE49-F238E27FC236}">
                <a16:creationId xmlns:a16="http://schemas.microsoft.com/office/drawing/2014/main" id="{7110EE96-7331-88AA-6DF8-D145A21788AC}"/>
              </a:ext>
            </a:extLst>
          </p:cNvPr>
          <p:cNvSpPr txBox="1"/>
          <p:nvPr/>
        </p:nvSpPr>
        <p:spPr>
          <a:xfrm>
            <a:off x="788777" y="4276950"/>
            <a:ext cx="4735723" cy="1477328"/>
          </a:xfrm>
          <a:prstGeom prst="rect">
            <a:avLst/>
          </a:prstGeom>
          <a:noFill/>
        </p:spPr>
        <p:txBody>
          <a:bodyPr wrap="square">
            <a:spAutoFit/>
          </a:bodyPr>
          <a:lstStyle/>
          <a:p>
            <a:pPr algn="just"/>
            <a:r>
              <a:rPr lang="tr-TR" sz="1800" dirty="0">
                <a:effectLst/>
                <a:latin typeface="Times New Roman" panose="02020603050405020304" pitchFamily="18" charset="0"/>
                <a:ea typeface="Calibri" panose="020F0502020204030204" pitchFamily="34" charset="0"/>
              </a:rPr>
              <a:t>İzlemeye alınacak çiftlik sayısının belirlenmesinde bir havzayı temsil edecek çiftlik sayısının (örnek büyüklüğünün) tespit edilmesi amacıyla Sistematik Örnekleme Yöntemi kullanılmıştır.</a:t>
            </a:r>
            <a:endParaRPr lang="tr-TR" dirty="0"/>
          </a:p>
        </p:txBody>
      </p:sp>
      <p:cxnSp>
        <p:nvCxnSpPr>
          <p:cNvPr id="17" name="Düz Ok Bağlayıcısı 16">
            <a:extLst>
              <a:ext uri="{FF2B5EF4-FFF2-40B4-BE49-F238E27FC236}">
                <a16:creationId xmlns:a16="http://schemas.microsoft.com/office/drawing/2014/main" id="{1045FF9D-0382-2F7D-9F31-73CCF8775397}"/>
              </a:ext>
            </a:extLst>
          </p:cNvPr>
          <p:cNvCxnSpPr>
            <a:cxnSpLocks/>
          </p:cNvCxnSpPr>
          <p:nvPr/>
        </p:nvCxnSpPr>
        <p:spPr>
          <a:xfrm>
            <a:off x="7029450" y="3505200"/>
            <a:ext cx="0" cy="8128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Metin kutusu 22">
            <a:extLst>
              <a:ext uri="{FF2B5EF4-FFF2-40B4-BE49-F238E27FC236}">
                <a16:creationId xmlns:a16="http://schemas.microsoft.com/office/drawing/2014/main" id="{75AB2A66-027C-BD48-E294-41313B5AD2F6}"/>
              </a:ext>
            </a:extLst>
          </p:cNvPr>
          <p:cNvSpPr txBox="1"/>
          <p:nvPr/>
        </p:nvSpPr>
        <p:spPr>
          <a:xfrm>
            <a:off x="247650" y="6157079"/>
            <a:ext cx="9015097" cy="369332"/>
          </a:xfrm>
          <a:prstGeom prst="rect">
            <a:avLst/>
          </a:prstGeom>
          <a:noFill/>
        </p:spPr>
        <p:txBody>
          <a:bodyPr wrap="none" rtlCol="0">
            <a:spAutoFit/>
          </a:bodyPr>
          <a:lstStyle/>
          <a:p>
            <a:r>
              <a:rPr lang="tr-TR" b="1" dirty="0"/>
              <a:t>Bu aşamaya kadar yürütülen tüm işlemler yazılım veri tabanında hazır olarak sunulmaktadır. </a:t>
            </a:r>
          </a:p>
        </p:txBody>
      </p:sp>
    </p:spTree>
    <p:extLst>
      <p:ext uri="{BB962C8B-B14F-4D97-AF65-F5344CB8AC3E}">
        <p14:creationId xmlns:p14="http://schemas.microsoft.com/office/powerpoint/2010/main" val="101707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32B81B-F097-44ED-D4BD-991FDDE4AD1A}"/>
              </a:ext>
            </a:extLst>
          </p:cNvPr>
          <p:cNvSpPr>
            <a:spLocks noGrp="1"/>
          </p:cNvSpPr>
          <p:nvPr>
            <p:ph type="title"/>
          </p:nvPr>
        </p:nvSpPr>
        <p:spPr>
          <a:xfrm>
            <a:off x="366878" y="496887"/>
            <a:ext cx="8229600" cy="1143000"/>
          </a:xfrm>
        </p:spPr>
        <p:txBody>
          <a:bodyPr/>
          <a:lstStyle/>
          <a:p>
            <a:r>
              <a:rPr lang="tr-TR" sz="3200" dirty="0"/>
              <a:t>NEP uygulamalarının havzalar düzeyinde izlemeye alınacak köylere göre çiftlik sayısı</a:t>
            </a:r>
            <a:br>
              <a:rPr lang="tr-TR" sz="3200" dirty="0"/>
            </a:br>
            <a:endParaRPr lang="tr-TR" sz="3200" dirty="0"/>
          </a:p>
        </p:txBody>
      </p:sp>
      <p:pic>
        <p:nvPicPr>
          <p:cNvPr id="5" name="İçerik Yer Tutucusu 4">
            <a:extLst>
              <a:ext uri="{FF2B5EF4-FFF2-40B4-BE49-F238E27FC236}">
                <a16:creationId xmlns:a16="http://schemas.microsoft.com/office/drawing/2014/main" id="{48EAA27F-01AB-F2F3-5E87-FBF507712E8F}"/>
              </a:ext>
            </a:extLst>
          </p:cNvPr>
          <p:cNvPicPr>
            <a:picLocks noGrp="1" noChangeAspect="1"/>
          </p:cNvPicPr>
          <p:nvPr>
            <p:ph idx="1"/>
          </p:nvPr>
        </p:nvPicPr>
        <p:blipFill>
          <a:blip r:embed="rId2"/>
          <a:stretch>
            <a:fillRect/>
          </a:stretch>
        </p:blipFill>
        <p:spPr>
          <a:xfrm>
            <a:off x="482760" y="1644649"/>
            <a:ext cx="8178480" cy="4851401"/>
          </a:xfrm>
        </p:spPr>
      </p:pic>
    </p:spTree>
    <p:extLst>
      <p:ext uri="{BB962C8B-B14F-4D97-AF65-F5344CB8AC3E}">
        <p14:creationId xmlns:p14="http://schemas.microsoft.com/office/powerpoint/2010/main" val="38301033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B85E9C7-3F4F-4032-B156-9591E7F130D5}"/>
              </a:ext>
            </a:extLst>
          </p:cNvPr>
          <p:cNvSpPr>
            <a:spLocks noGrp="1"/>
          </p:cNvSpPr>
          <p:nvPr>
            <p:ph idx="1"/>
          </p:nvPr>
        </p:nvSpPr>
        <p:spPr>
          <a:xfrm>
            <a:off x="742950" y="2867026"/>
            <a:ext cx="7658100" cy="3152774"/>
          </a:xfrm>
        </p:spPr>
        <p:txBody>
          <a:bodyPr/>
          <a:lstStyle/>
          <a:p>
            <a:pPr algn="just"/>
            <a:r>
              <a:rPr lang="tr-TR" sz="1600" dirty="0"/>
              <a:t>İzlemeye alınacak çiftliklerin kesinleştirilmesi için önceki aşamada sayıları belirlenen potansiyel izleme çiftliklerinde yerlerinde incelemeler yapılacaktır.</a:t>
            </a:r>
          </a:p>
          <a:p>
            <a:pPr algn="just"/>
            <a:endParaRPr lang="tr-TR" sz="1600" dirty="0"/>
          </a:p>
          <a:p>
            <a:pPr algn="just"/>
            <a:r>
              <a:rPr lang="tr-TR" sz="1600" dirty="0"/>
              <a:t>Kesin izlemeye alınacak çiftlik sayıları her havza için farklı olabilmektedir. Bu nedenle her havzada kesin izlemeye alınacak çiftlik sayısının 2-3 katı potansiyel çiftlik seçilmesi ve daha sonra bunlardan </a:t>
            </a:r>
            <a:r>
              <a:rPr lang="tr-TR" sz="1600" b="1" dirty="0"/>
              <a:t>Çiftlik Bilgi Kartında”  </a:t>
            </a:r>
            <a:r>
              <a:rPr lang="tr-TR" sz="1600" dirty="0"/>
              <a:t>belirtilen kriterlere göre elemeler yapılarak havza için belirlenen izleme çiftlik sayısına ulaşılması gerekmektedir. </a:t>
            </a:r>
          </a:p>
          <a:p>
            <a:pPr algn="just"/>
            <a:endParaRPr lang="tr-TR" sz="1600" dirty="0"/>
          </a:p>
          <a:p>
            <a:pPr algn="just"/>
            <a:r>
              <a:rPr lang="tr-TR" sz="1600" b="1" dirty="0"/>
              <a:t>Çiftlik Bilgi Kartına </a:t>
            </a:r>
            <a:r>
              <a:rPr lang="tr-TR" sz="1600" dirty="0"/>
              <a:t>göre değerlendirilecek işletmeler 5 risk grubu altında kümelenecektir.</a:t>
            </a:r>
          </a:p>
          <a:p>
            <a:pPr algn="just"/>
            <a:endParaRPr lang="tr-TR" sz="1600" dirty="0"/>
          </a:p>
          <a:p>
            <a:pPr algn="just"/>
            <a:endParaRPr lang="tr-TR" sz="1600" dirty="0"/>
          </a:p>
          <a:p>
            <a:pPr algn="just"/>
            <a:endParaRPr lang="tr-TR" sz="1600" dirty="0"/>
          </a:p>
        </p:txBody>
      </p:sp>
      <p:sp>
        <p:nvSpPr>
          <p:cNvPr id="4" name="Başlık 1">
            <a:extLst>
              <a:ext uri="{FF2B5EF4-FFF2-40B4-BE49-F238E27FC236}">
                <a16:creationId xmlns:a16="http://schemas.microsoft.com/office/drawing/2014/main" id="{23426329-86F5-199D-1528-9E9D3CBC2F06}"/>
              </a:ext>
            </a:extLst>
          </p:cNvPr>
          <p:cNvSpPr>
            <a:spLocks noGrp="1"/>
          </p:cNvSpPr>
          <p:nvPr>
            <p:ph type="title"/>
          </p:nvPr>
        </p:nvSpPr>
        <p:spPr>
          <a:xfrm>
            <a:off x="411328" y="2147887"/>
            <a:ext cx="8229600" cy="684213"/>
          </a:xfrm>
        </p:spPr>
        <p:txBody>
          <a:bodyPr/>
          <a:lstStyle/>
          <a:p>
            <a:r>
              <a:rPr lang="tr-TR" sz="3200" dirty="0"/>
              <a:t>Hangi Çiftlikler Riskli ?</a:t>
            </a:r>
            <a:br>
              <a:rPr lang="tr-TR" sz="3200" dirty="0"/>
            </a:br>
            <a:endParaRPr lang="tr-TR" sz="3200" dirty="0"/>
          </a:p>
        </p:txBody>
      </p:sp>
    </p:spTree>
    <p:extLst>
      <p:ext uri="{BB962C8B-B14F-4D97-AF65-F5344CB8AC3E}">
        <p14:creationId xmlns:p14="http://schemas.microsoft.com/office/powerpoint/2010/main" val="2126721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670BF3C-BEC0-40BC-9BF3-57B31C25636E}"/>
              </a:ext>
            </a:extLst>
          </p:cNvPr>
          <p:cNvSpPr>
            <a:spLocks noGrp="1"/>
          </p:cNvSpPr>
          <p:nvPr>
            <p:ph type="title"/>
          </p:nvPr>
        </p:nvSpPr>
        <p:spPr>
          <a:xfrm>
            <a:off x="181737" y="3673150"/>
            <a:ext cx="2996892" cy="696375"/>
          </a:xfrm>
        </p:spPr>
        <p:txBody>
          <a:bodyPr>
            <a:normAutofit fontScale="90000"/>
          </a:bodyPr>
          <a:lstStyle/>
          <a:p>
            <a:r>
              <a:rPr lang="tr-TR" dirty="0">
                <a:solidFill>
                  <a:srgbClr val="FF0000"/>
                </a:solidFill>
              </a:rPr>
              <a:t>YÖNETMELİK</a:t>
            </a:r>
          </a:p>
        </p:txBody>
      </p:sp>
      <p:sp>
        <p:nvSpPr>
          <p:cNvPr id="3" name="İçerik Yer Tutucusu 2">
            <a:extLst>
              <a:ext uri="{FF2B5EF4-FFF2-40B4-BE49-F238E27FC236}">
                <a16:creationId xmlns:a16="http://schemas.microsoft.com/office/drawing/2014/main" id="{A2521BD0-7905-4579-A1BC-7A88C9B5E3BE}"/>
              </a:ext>
            </a:extLst>
          </p:cNvPr>
          <p:cNvSpPr>
            <a:spLocks noGrp="1"/>
          </p:cNvSpPr>
          <p:nvPr>
            <p:ph idx="1"/>
          </p:nvPr>
        </p:nvSpPr>
        <p:spPr>
          <a:xfrm>
            <a:off x="3382137" y="2073317"/>
            <a:ext cx="5179868" cy="4189214"/>
          </a:xfrm>
        </p:spPr>
        <p:txBody>
          <a:bodyPr anchor="ctr">
            <a:normAutofit fontScale="70000" lnSpcReduction="20000"/>
          </a:bodyPr>
          <a:lstStyle/>
          <a:p>
            <a:pPr marL="0" indent="0" algn="just">
              <a:buNone/>
            </a:pPr>
            <a:r>
              <a:rPr lang="tr-TR" dirty="0">
                <a:latin typeface="Times New Roman" panose="02020603050405020304" pitchFamily="18" charset="0"/>
                <a:cs typeface="Times New Roman" panose="02020603050405020304" pitchFamily="18" charset="0"/>
              </a:rPr>
              <a:t>Avrupa Birliği Nitrat Direktifi (91/676/EEC) uyum çalışmaları kapsamında</a:t>
            </a:r>
          </a:p>
          <a:p>
            <a:pPr marL="0" indent="0" algn="just">
              <a:buNone/>
            </a:pPr>
            <a:r>
              <a:rPr lang="tr-TR" dirty="0">
                <a:latin typeface="Times New Roman" panose="02020603050405020304" pitchFamily="18" charset="0"/>
                <a:cs typeface="Times New Roman" panose="02020603050405020304" pitchFamily="18" charset="0"/>
              </a:rPr>
              <a:t>23.07.2016 tarihli 29779 sayılı Resmî </a:t>
            </a:r>
            <a:r>
              <a:rPr lang="tr-TR" dirty="0" err="1">
                <a:latin typeface="Times New Roman" panose="02020603050405020304" pitchFamily="18" charset="0"/>
                <a:cs typeface="Times New Roman" panose="02020603050405020304" pitchFamily="18" charset="0"/>
              </a:rPr>
              <a:t>Gazete’de</a:t>
            </a:r>
            <a:r>
              <a:rPr lang="tr-TR" dirty="0">
                <a:latin typeface="Times New Roman" panose="02020603050405020304" pitchFamily="18" charset="0"/>
                <a:cs typeface="Times New Roman" panose="02020603050405020304" pitchFamily="18" charset="0"/>
              </a:rPr>
              <a:t> yayımlanan “</a:t>
            </a:r>
            <a:r>
              <a:rPr lang="tr-TR" b="1" i="1" dirty="0">
                <a:latin typeface="Times New Roman" panose="02020603050405020304" pitchFamily="18" charset="0"/>
                <a:cs typeface="Times New Roman" panose="02020603050405020304" pitchFamily="18" charset="0"/>
              </a:rPr>
              <a:t>Tarımsal Kaynaklı Nitrat Kirliliğine Karşı Suların Korunması </a:t>
            </a:r>
            <a:r>
              <a:rPr lang="tr-TR" b="1" i="1" dirty="0" err="1">
                <a:latin typeface="Times New Roman" panose="02020603050405020304" pitchFamily="18" charset="0"/>
                <a:cs typeface="Times New Roman" panose="02020603050405020304" pitchFamily="18" charset="0"/>
              </a:rPr>
              <a:t>Yönetmeliği</a:t>
            </a:r>
            <a:r>
              <a:rPr lang="tr-TR" dirty="0" err="1">
                <a:latin typeface="Times New Roman" panose="02020603050405020304" pitchFamily="18" charset="0"/>
                <a:cs typeface="Times New Roman" panose="02020603050405020304" pitchFamily="18" charset="0"/>
              </a:rPr>
              <a:t>”nin</a:t>
            </a:r>
            <a:r>
              <a:rPr lang="tr-TR" dirty="0">
                <a:latin typeface="Times New Roman" panose="02020603050405020304" pitchFamily="18" charset="0"/>
                <a:cs typeface="Times New Roman" panose="02020603050405020304" pitchFamily="18" charset="0"/>
              </a:rPr>
              <a:t> amacı tarımsal kaynaklı nitratın sebep olduğu su kirliliğini azaltmak ve daha fazla kirlenmeyi engellemektir.</a:t>
            </a:r>
          </a:p>
          <a:p>
            <a:pPr marL="0" indent="0" algn="just">
              <a:buNone/>
            </a:pPr>
            <a:endParaRPr lang="tr-TR" dirty="0">
              <a:latin typeface="Times New Roman" panose="02020603050405020304" pitchFamily="18" charset="0"/>
              <a:cs typeface="Times New Roman" panose="02020603050405020304" pitchFamily="18" charset="0"/>
            </a:endParaRPr>
          </a:p>
          <a:p>
            <a:pPr marL="0" indent="0" algn="just">
              <a:buNone/>
            </a:pPr>
            <a:r>
              <a:rPr lang="tr-TR" dirty="0">
                <a:latin typeface="Times New Roman" panose="02020603050405020304" pitchFamily="18" charset="0"/>
                <a:cs typeface="Times New Roman" panose="02020603050405020304" pitchFamily="18" charset="0"/>
              </a:rPr>
              <a:t>Madde 8: </a:t>
            </a:r>
            <a:r>
              <a:rPr lang="tr-TR" b="1" u="sng" dirty="0">
                <a:latin typeface="Times New Roman" panose="02020603050405020304" pitchFamily="18" charset="0"/>
                <a:cs typeface="Times New Roman" panose="02020603050405020304" pitchFamily="18" charset="0"/>
              </a:rPr>
              <a:t>Eylem Planları hazırlanmalı ve uygulanmalıdır.</a:t>
            </a:r>
          </a:p>
        </p:txBody>
      </p:sp>
      <p:sp>
        <p:nvSpPr>
          <p:cNvPr id="4" name="Başlık 1">
            <a:extLst>
              <a:ext uri="{FF2B5EF4-FFF2-40B4-BE49-F238E27FC236}">
                <a16:creationId xmlns:a16="http://schemas.microsoft.com/office/drawing/2014/main" id="{667AA935-C449-0239-D917-0559F5AD5928}"/>
              </a:ext>
            </a:extLst>
          </p:cNvPr>
          <p:cNvSpPr txBox="1">
            <a:spLocks/>
          </p:cNvSpPr>
          <p:nvPr/>
        </p:nvSpPr>
        <p:spPr>
          <a:xfrm>
            <a:off x="181737" y="1937343"/>
            <a:ext cx="3200400" cy="446116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dirty="0">
                <a:solidFill>
                  <a:srgbClr val="FFFFFF"/>
                </a:solidFill>
              </a:rPr>
              <a:t>YÖNERGE</a:t>
            </a:r>
          </a:p>
        </p:txBody>
      </p:sp>
    </p:spTree>
    <p:extLst>
      <p:ext uri="{BB962C8B-B14F-4D97-AF65-F5344CB8AC3E}">
        <p14:creationId xmlns:p14="http://schemas.microsoft.com/office/powerpoint/2010/main" val="35352958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0E3AF98-BA70-03DF-1198-A17491594DA6}"/>
              </a:ext>
            </a:extLst>
          </p:cNvPr>
          <p:cNvSpPr>
            <a:spLocks noGrp="1"/>
          </p:cNvSpPr>
          <p:nvPr>
            <p:ph type="title"/>
          </p:nvPr>
        </p:nvSpPr>
        <p:spPr>
          <a:xfrm>
            <a:off x="457200" y="58738"/>
            <a:ext cx="8229600" cy="1143000"/>
          </a:xfrm>
        </p:spPr>
        <p:txBody>
          <a:bodyPr/>
          <a:lstStyle/>
          <a:p>
            <a:r>
              <a:rPr lang="tr-TR" dirty="0"/>
              <a:t>Çiftlik Bilgi Kartı</a:t>
            </a:r>
          </a:p>
        </p:txBody>
      </p:sp>
      <p:pic>
        <p:nvPicPr>
          <p:cNvPr id="5" name="Resim 4">
            <a:extLst>
              <a:ext uri="{FF2B5EF4-FFF2-40B4-BE49-F238E27FC236}">
                <a16:creationId xmlns:a16="http://schemas.microsoft.com/office/drawing/2014/main" id="{F9161498-BE9B-104C-EBF4-53DE81567189}"/>
              </a:ext>
            </a:extLst>
          </p:cNvPr>
          <p:cNvPicPr>
            <a:picLocks noChangeAspect="1"/>
          </p:cNvPicPr>
          <p:nvPr/>
        </p:nvPicPr>
        <p:blipFill>
          <a:blip r:embed="rId2"/>
          <a:stretch>
            <a:fillRect/>
          </a:stretch>
        </p:blipFill>
        <p:spPr>
          <a:xfrm>
            <a:off x="2516745" y="742950"/>
            <a:ext cx="4311793" cy="5975350"/>
          </a:xfrm>
          <a:prstGeom prst="rect">
            <a:avLst/>
          </a:prstGeom>
        </p:spPr>
      </p:pic>
    </p:spTree>
    <p:extLst>
      <p:ext uri="{BB962C8B-B14F-4D97-AF65-F5344CB8AC3E}">
        <p14:creationId xmlns:p14="http://schemas.microsoft.com/office/powerpoint/2010/main" val="35370507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1C4FDDD-3000-81C8-1BD5-E6793513B74D}"/>
              </a:ext>
            </a:extLst>
          </p:cNvPr>
          <p:cNvSpPr>
            <a:spLocks noGrp="1"/>
          </p:cNvSpPr>
          <p:nvPr>
            <p:ph idx="1"/>
          </p:nvPr>
        </p:nvSpPr>
        <p:spPr>
          <a:xfrm>
            <a:off x="457200" y="2070100"/>
            <a:ext cx="8229600" cy="4525963"/>
          </a:xfrm>
        </p:spPr>
        <p:txBody>
          <a:bodyPr/>
          <a:lstStyle/>
          <a:p>
            <a:r>
              <a:rPr lang="tr-TR" sz="1800" dirty="0">
                <a:effectLst/>
                <a:latin typeface="Arial" panose="020B0604020202020204" pitchFamily="34" charset="0"/>
                <a:ea typeface="Calibri" panose="020F0502020204030204" pitchFamily="34" charset="0"/>
              </a:rPr>
              <a:t>Çiftliklerin risk değerlendirmelerinde, çiftlik bilgi kartlarından elde edilmesi gereken veriler bulunmaktadır. </a:t>
            </a:r>
          </a:p>
          <a:p>
            <a:endParaRPr lang="tr-TR" sz="1800" dirty="0">
              <a:latin typeface="Arial" panose="020B0604020202020204" pitchFamily="34" charset="0"/>
              <a:ea typeface="Calibri" panose="020F0502020204030204" pitchFamily="34" charset="0"/>
            </a:endParaRPr>
          </a:p>
          <a:p>
            <a:r>
              <a:rPr lang="tr-TR" sz="1800" dirty="0">
                <a:latin typeface="Arial" panose="020B0604020202020204" pitchFamily="34" charset="0"/>
                <a:ea typeface="Calibri" panose="020F0502020204030204" pitchFamily="34" charset="0"/>
              </a:rPr>
              <a:t>Risk değerlendirme modeline konu parametreler</a:t>
            </a:r>
          </a:p>
          <a:p>
            <a:endParaRPr lang="tr-TR" sz="1800" dirty="0">
              <a:latin typeface="Arial" panose="020B0604020202020204" pitchFamily="34" charset="0"/>
              <a:ea typeface="Calibri" panose="020F0502020204030204" pitchFamily="34" charset="0"/>
            </a:endParaRPr>
          </a:p>
          <a:p>
            <a:r>
              <a:rPr lang="tr-TR" sz="1000" dirty="0"/>
              <a:t>1.	Çiftlik büyüklüğü: Kullanılan beş çiftlik büyüklüğü alt kriteri şunlardır: (i) &lt; 50 da, (ii) 50-99 da, (iii) 100-199 da, (iv) 200-499 da, ve (v) &gt;500 da. </a:t>
            </a:r>
          </a:p>
          <a:p>
            <a:r>
              <a:rPr lang="tr-TR" sz="1000" dirty="0"/>
              <a:t>2.	Çiftlik konumu hassasiyeti: Çiftlik konumunun nitrata hassasiyeti ile ilişkili olarak ( NHB  projesinin sonuç raporunda önerildiği üzere) kullanılan beş alt kriter şunlardır : (i) çok düşük risk, (ii) düşük risk, (iii) orta risk, (iv) yüksek risk ve (v) çok yüksek risk.</a:t>
            </a:r>
          </a:p>
          <a:p>
            <a:r>
              <a:rPr lang="tr-TR" sz="1000" dirty="0"/>
              <a:t>3.	Su kaynağına yakınlık: Çiftliğin su kaynağına yakınlığı için kullanılan beş kategori şunlardır: (i) &gt;150 m, (ii) 100-149 m, (iii) 50-99 m, (iv) 20-49 m, ve (v) &lt; 20 m. </a:t>
            </a:r>
          </a:p>
          <a:p>
            <a:r>
              <a:rPr lang="tr-TR" sz="1000" dirty="0"/>
              <a:t>4.	Toprağa uygulanan N: Uygulanan N oranlarını ayırt etmek için kullanılan beş kategori şunlardır: (i) &lt; 5 kg N/da, (ii) 5-9.99 kg N/da, (iii) 10-19.99 kg N/da, (iv) 20-3029 kg N/da, ve (v) &gt;30 kg N/da. </a:t>
            </a:r>
          </a:p>
          <a:p>
            <a:r>
              <a:rPr lang="tr-TR" sz="1000" dirty="0"/>
              <a:t>5.	Toprağa uygulanan P: Uygulanan P oranlarını ayırt etmek için kullanılan beş kategori şunlardır: (i) &lt; 0,55 kg P/da, (ii) 50,5-9.990,9 kg P/da, (iii) 101,0-19.991,9 kg P/da, (iv) 202,0-302,9 kg P/da, ve (v) &gt; 303 kg P/da. </a:t>
            </a:r>
          </a:p>
          <a:p>
            <a:r>
              <a:rPr lang="tr-TR" sz="1000" dirty="0"/>
              <a:t>6.	Hayvansal gübre uygulama dönemi: Gübre uygulama dönemlerini ayırt etmek için kullanılan beş kategori şunlardır: (i) Gübreleme yok, (ii) yaz, (iii) ilkbahar, (iv) kış ve (v) sonbahar. </a:t>
            </a:r>
          </a:p>
          <a:p>
            <a:r>
              <a:rPr lang="tr-TR" sz="1000" dirty="0"/>
              <a:t>7.	Sulama yöntemi: Uygulanan sulama yöntemlerini ayırt etmek için aşağıdaki kullanılan beş kategori şunlardır: (i) Sulama yok, (ii) damla sulama, (iii) yağmurlama, (iv) karık sulama ve (v) salma sulama. </a:t>
            </a:r>
          </a:p>
          <a:p>
            <a:r>
              <a:rPr lang="tr-TR" sz="1000" dirty="0"/>
              <a:t>8.	Gübre deposu varlığı; Gübre deposu varlığının değerlendirilmesinde oluşturulacak 4 kategori şunlardır:  (i) Katı – Sıvı birlikte, (ii) Sadece Katı, (iii)Var ama yetersiz, (iv)Yok</a:t>
            </a:r>
          </a:p>
          <a:p>
            <a:endParaRPr lang="tr-TR" dirty="0"/>
          </a:p>
        </p:txBody>
      </p:sp>
    </p:spTree>
    <p:extLst>
      <p:ext uri="{BB962C8B-B14F-4D97-AF65-F5344CB8AC3E}">
        <p14:creationId xmlns:p14="http://schemas.microsoft.com/office/powerpoint/2010/main" val="37162571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descr="tablo içeren bir resim&#10;&#10;Açıklama otomatik olarak oluşturuldu">
            <a:extLst>
              <a:ext uri="{FF2B5EF4-FFF2-40B4-BE49-F238E27FC236}">
                <a16:creationId xmlns:a16="http://schemas.microsoft.com/office/drawing/2014/main" id="{924770C2-3E34-7E52-35DC-831E39AD7A58}"/>
              </a:ext>
            </a:extLst>
          </p:cNvPr>
          <p:cNvPicPr>
            <a:picLocks noChangeAspect="1"/>
          </p:cNvPicPr>
          <p:nvPr/>
        </p:nvPicPr>
        <p:blipFill rotWithShape="1">
          <a:blip r:embed="rId2">
            <a:extLst>
              <a:ext uri="{28A0092B-C50C-407E-A947-70E740481C1C}">
                <a14:useLocalDpi xmlns:a14="http://schemas.microsoft.com/office/drawing/2010/main" val="0"/>
              </a:ext>
            </a:extLst>
          </a:blip>
          <a:srcRect r="1643"/>
          <a:stretch/>
        </p:blipFill>
        <p:spPr bwMode="auto">
          <a:xfrm>
            <a:off x="341947" y="294038"/>
            <a:ext cx="3868103" cy="6269924"/>
          </a:xfrm>
          <a:prstGeom prst="rect">
            <a:avLst/>
          </a:prstGeom>
          <a:ln>
            <a:solidFill>
              <a:schemeClr val="tx1"/>
            </a:solidFill>
          </a:ln>
          <a:extLst>
            <a:ext uri="{53640926-AAD7-44D8-BBD7-CCE9431645EC}">
              <a14:shadowObscured xmlns:a14="http://schemas.microsoft.com/office/drawing/2010/main"/>
            </a:ext>
          </a:extLst>
        </p:spPr>
      </p:pic>
      <p:sp>
        <p:nvSpPr>
          <p:cNvPr id="6" name="Metin kutusu 5">
            <a:extLst>
              <a:ext uri="{FF2B5EF4-FFF2-40B4-BE49-F238E27FC236}">
                <a16:creationId xmlns:a16="http://schemas.microsoft.com/office/drawing/2014/main" id="{B1C95CAC-1850-7BD2-FC9C-AED1DEA61B2E}"/>
              </a:ext>
            </a:extLst>
          </p:cNvPr>
          <p:cNvSpPr txBox="1"/>
          <p:nvPr/>
        </p:nvSpPr>
        <p:spPr>
          <a:xfrm>
            <a:off x="4572000" y="2192036"/>
            <a:ext cx="3868103" cy="1855893"/>
          </a:xfrm>
          <a:prstGeom prst="rect">
            <a:avLst/>
          </a:prstGeom>
          <a:noFill/>
        </p:spPr>
        <p:txBody>
          <a:bodyPr wrap="square">
            <a:spAutoFit/>
          </a:bodyPr>
          <a:lstStyle/>
          <a:p>
            <a:pPr algn="just">
              <a:lnSpc>
                <a:spcPct val="107000"/>
              </a:lnSpc>
              <a:spcAft>
                <a:spcPts val="800"/>
              </a:spcAft>
            </a:pP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Modele göre ağırlıklandırılan parametrelerin farklı etki derecelerine göre alt kriterlere ölçeklendirilmesi yapılmış ve çiftlik izleme bilgi sistemine (CİBİS) entegrasyonu tamamlanmıştır.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98968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21CDA45-CC73-8A65-83F9-218C3A6FA972}"/>
              </a:ext>
            </a:extLst>
          </p:cNvPr>
          <p:cNvSpPr>
            <a:spLocks noGrp="1"/>
          </p:cNvSpPr>
          <p:nvPr>
            <p:ph idx="1"/>
          </p:nvPr>
        </p:nvSpPr>
        <p:spPr/>
        <p:txBody>
          <a:bodyPr/>
          <a:lstStyle/>
          <a:p>
            <a:endParaRPr lang="tr-TR" dirty="0"/>
          </a:p>
          <a:p>
            <a:endParaRPr lang="tr-TR" dirty="0"/>
          </a:p>
          <a:p>
            <a:endParaRPr lang="tr-TR" dirty="0"/>
          </a:p>
          <a:p>
            <a:r>
              <a:rPr lang="tr-TR" dirty="0"/>
              <a:t>EK - ÇİFTLİK BİLGİ KARTI UYULAMA REHBERİ</a:t>
            </a:r>
          </a:p>
          <a:p>
            <a:endParaRPr lang="tr-TR" dirty="0"/>
          </a:p>
          <a:p>
            <a:endParaRPr lang="tr-TR" dirty="0"/>
          </a:p>
        </p:txBody>
      </p:sp>
    </p:spTree>
    <p:extLst>
      <p:ext uri="{BB962C8B-B14F-4D97-AF65-F5344CB8AC3E}">
        <p14:creationId xmlns:p14="http://schemas.microsoft.com/office/powerpoint/2010/main" val="29822392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FF658C1-5C3B-A02E-1268-226DBD58F2A8}"/>
              </a:ext>
            </a:extLst>
          </p:cNvPr>
          <p:cNvSpPr>
            <a:spLocks noGrp="1"/>
          </p:cNvSpPr>
          <p:nvPr>
            <p:ph idx="1"/>
          </p:nvPr>
        </p:nvSpPr>
        <p:spPr>
          <a:xfrm>
            <a:off x="457200" y="2093259"/>
            <a:ext cx="8301318" cy="4525963"/>
          </a:xfrm>
        </p:spPr>
        <p:txBody>
          <a:bodyPr/>
          <a:lstStyle/>
          <a:p>
            <a:r>
              <a:rPr lang="tr-TR" dirty="0"/>
              <a:t>Toprak Örneklemesi</a:t>
            </a:r>
          </a:p>
          <a:p>
            <a:r>
              <a:rPr lang="tr-TR" sz="1800" dirty="0">
                <a:effectLst/>
                <a:latin typeface="Arial" panose="020B0604020202020204" pitchFamily="34" charset="0"/>
                <a:ea typeface="Calibri" panose="020F0502020204030204" pitchFamily="34" charset="0"/>
              </a:rPr>
              <a:t>İzleme çiftliklerinde tedbirlerin uygulanmasına bağlı olarak değişmesi beklenen toprakta nitrat konsantrasyonunun izlenmesi için toprak burgusu kullanılarak 4 yılda bir kez örnekleme yapılacak ve analiz edilecektir. </a:t>
            </a:r>
          </a:p>
          <a:p>
            <a:endParaRPr lang="tr-TR" sz="1800" dirty="0">
              <a:effectLst/>
              <a:latin typeface="Arial" panose="020B0604020202020204" pitchFamily="34" charset="0"/>
              <a:ea typeface="Calibri" panose="020F0502020204030204" pitchFamily="34" charset="0"/>
            </a:endParaRPr>
          </a:p>
          <a:p>
            <a:r>
              <a:rPr lang="tr-TR" sz="1800" dirty="0">
                <a:effectLst/>
                <a:latin typeface="Arial" panose="020B0604020202020204" pitchFamily="34" charset="0"/>
                <a:ea typeface="Calibri" panose="020F0502020204030204" pitchFamily="34" charset="0"/>
              </a:rPr>
              <a:t> Toprak örnekleri 100-150cm derinliklerden alınacak </a:t>
            </a:r>
            <a:endParaRPr lang="tr-TR" dirty="0"/>
          </a:p>
        </p:txBody>
      </p:sp>
      <p:pic>
        <p:nvPicPr>
          <p:cNvPr id="4" name="Resim 3">
            <a:extLst>
              <a:ext uri="{FF2B5EF4-FFF2-40B4-BE49-F238E27FC236}">
                <a16:creationId xmlns:a16="http://schemas.microsoft.com/office/drawing/2014/main" id="{2CC373C1-1D62-B62C-387B-E80805DC610E}"/>
              </a:ext>
            </a:extLst>
          </p:cNvPr>
          <p:cNvPicPr>
            <a:picLocks noChangeAspect="1"/>
          </p:cNvPicPr>
          <p:nvPr/>
        </p:nvPicPr>
        <p:blipFill>
          <a:blip r:embed="rId2"/>
          <a:stretch>
            <a:fillRect/>
          </a:stretch>
        </p:blipFill>
        <p:spPr>
          <a:xfrm>
            <a:off x="2229411" y="4698067"/>
            <a:ext cx="1795741" cy="1795741"/>
          </a:xfrm>
          <a:prstGeom prst="rect">
            <a:avLst/>
          </a:prstGeom>
        </p:spPr>
      </p:pic>
      <p:pic>
        <p:nvPicPr>
          <p:cNvPr id="1028" name="Picture 4">
            <a:extLst>
              <a:ext uri="{FF2B5EF4-FFF2-40B4-BE49-F238E27FC236}">
                <a16:creationId xmlns:a16="http://schemas.microsoft.com/office/drawing/2014/main" id="{D4F16510-7FC0-4296-FAF4-6E3968F31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9" y="4698066"/>
            <a:ext cx="1795741" cy="1795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442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51B28F3-4057-4E57-3696-66CB2CD449A4}"/>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a16="http://schemas.microsoft.com/office/drawing/2014/main" id="{E8096CEC-AFFC-D512-6E8D-882E48466976}"/>
              </a:ext>
            </a:extLst>
          </p:cNvPr>
          <p:cNvSpPr>
            <a:spLocks noGrp="1"/>
          </p:cNvSpPr>
          <p:nvPr>
            <p:ph idx="1"/>
          </p:nvPr>
        </p:nvSpPr>
        <p:spPr>
          <a:xfrm>
            <a:off x="457200" y="2520951"/>
            <a:ext cx="8229600" cy="3759200"/>
          </a:xfrm>
        </p:spPr>
        <p:txBody>
          <a:bodyPr/>
          <a:lstStyle/>
          <a:p>
            <a:r>
              <a:rPr lang="tr-TR" sz="1800" dirty="0">
                <a:effectLst/>
                <a:latin typeface="Times New Roman" panose="02020603050405020304" pitchFamily="18" charset="0"/>
                <a:ea typeface="Calibri" panose="020F0502020204030204" pitchFamily="34" charset="0"/>
              </a:rPr>
              <a:t>Azot analizi için toprak örneklemesinin son azotlu gübre uygulamasından en az 3 hafta sonra yapılması gereklidir.</a:t>
            </a:r>
          </a:p>
          <a:p>
            <a:endParaRPr lang="tr-TR" sz="1800" dirty="0">
              <a:latin typeface="Times New Roman" panose="02020603050405020304" pitchFamily="18" charset="0"/>
              <a:ea typeface="Calibri" panose="020F0502020204030204" pitchFamily="34" charset="0"/>
            </a:endParaRPr>
          </a:p>
          <a:p>
            <a:r>
              <a:rPr lang="tr-TR" sz="1800" dirty="0">
                <a:effectLst/>
                <a:latin typeface="Times New Roman" panose="02020603050405020304" pitchFamily="18" charset="0"/>
                <a:ea typeface="Calibri" panose="020F0502020204030204" pitchFamily="34" charset="0"/>
                <a:cs typeface="Times New Roman" panose="02020603050405020304" pitchFamily="18" charset="0"/>
              </a:rPr>
              <a:t>Örnekleme zamanının seçiminde </a:t>
            </a:r>
            <a:r>
              <a:rPr lang="tr-TR" sz="1800" b="1" dirty="0">
                <a:effectLst/>
                <a:latin typeface="Times New Roman" panose="02020603050405020304" pitchFamily="18" charset="0"/>
                <a:ea typeface="Calibri" panose="020F0502020204030204" pitchFamily="34" charset="0"/>
                <a:cs typeface="Times New Roman" panose="02020603050405020304" pitchFamily="18" charset="0"/>
              </a:rPr>
              <a:t>yağış sonrası </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denitrifikasyon etkisinin giderilmesi ve kapilaritenin gözlemlenmesi için </a:t>
            </a:r>
            <a:r>
              <a:rPr lang="tr-TR" sz="1800" b="1" dirty="0">
                <a:effectLst/>
                <a:latin typeface="Times New Roman" panose="02020603050405020304" pitchFamily="18" charset="0"/>
                <a:ea typeface="Calibri" panose="020F0502020204030204" pitchFamily="34" charset="0"/>
                <a:cs typeface="Times New Roman" panose="02020603050405020304" pitchFamily="18" charset="0"/>
              </a:rPr>
              <a:t>en az 72 saat sonra </a:t>
            </a:r>
            <a:r>
              <a:rPr lang="tr-TR" sz="1800" dirty="0">
                <a:effectLst/>
                <a:latin typeface="Times New Roman" panose="02020603050405020304" pitchFamily="18" charset="0"/>
                <a:ea typeface="Calibri" panose="020F0502020204030204" pitchFamily="34" charset="0"/>
                <a:cs typeface="Times New Roman" panose="02020603050405020304" pitchFamily="18" charset="0"/>
              </a:rPr>
              <a:t>ve toprak tavlı (tarla kapasitesi nem düzeyinde) ya da kuru iken örnek alınmalıdır. </a:t>
            </a:r>
          </a:p>
          <a:p>
            <a:endParaRPr lang="tr-TR" sz="1800" dirty="0">
              <a:latin typeface="Times New Roman" panose="02020603050405020304" pitchFamily="18" charset="0"/>
              <a:ea typeface="Calibri" panose="020F0502020204030204" pitchFamily="34" charset="0"/>
              <a:cs typeface="Times New Roman" panose="02020603050405020304" pitchFamily="18" charset="0"/>
            </a:endParaRPr>
          </a:p>
          <a:p>
            <a:r>
              <a:rPr lang="tr-TR" sz="1800" dirty="0">
                <a:effectLst/>
                <a:latin typeface="Times New Roman" panose="02020603050405020304" pitchFamily="18" charset="0"/>
                <a:ea typeface="Calibri" panose="020F0502020204030204" pitchFamily="34" charset="0"/>
                <a:cs typeface="Times New Roman" panose="02020603050405020304" pitchFamily="18" charset="0"/>
              </a:rPr>
              <a:t>Ancak çok kuru, yağışlı ve donlu dönemlerde numune alınmamalıdır.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spTree>
    <p:extLst>
      <p:ext uri="{BB962C8B-B14F-4D97-AF65-F5344CB8AC3E}">
        <p14:creationId xmlns:p14="http://schemas.microsoft.com/office/powerpoint/2010/main" val="20253901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B7A62DB-3D4A-0DC5-EB8B-5536C6761902}"/>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1DD4320A-F981-F794-290F-727DFAB45E7E}"/>
              </a:ext>
            </a:extLst>
          </p:cNvPr>
          <p:cNvSpPr>
            <a:spLocks noGrp="1"/>
          </p:cNvSpPr>
          <p:nvPr>
            <p:ph idx="1"/>
          </p:nvPr>
        </p:nvSpPr>
        <p:spPr>
          <a:xfrm>
            <a:off x="457200" y="2057399"/>
            <a:ext cx="8229600" cy="4525963"/>
          </a:xfrm>
        </p:spPr>
        <p:txBody>
          <a:bodyPr/>
          <a:lstStyle/>
          <a:p>
            <a:r>
              <a:rPr lang="tr-TR" sz="1800" dirty="0">
                <a:effectLst/>
                <a:latin typeface="Times New Roman" panose="02020603050405020304" pitchFamily="18" charset="0"/>
                <a:ea typeface="Calibri" panose="020F0502020204030204" pitchFamily="34" charset="0"/>
              </a:rPr>
              <a:t>Eğimli arazilerde eğimin bittiği ve/veya akış yönü boyunca bulunan bir su kaynağına sınır ya da çukur noktadan örnekleme yapılmalıdır. </a:t>
            </a:r>
          </a:p>
          <a:p>
            <a:endParaRPr lang="tr-TR" sz="1800" dirty="0">
              <a:latin typeface="Times New Roman" panose="02020603050405020304" pitchFamily="18" charset="0"/>
              <a:ea typeface="Calibri" panose="020F0502020204030204" pitchFamily="34" charset="0"/>
            </a:endParaRPr>
          </a:p>
          <a:p>
            <a:endParaRPr lang="tr-TR" dirty="0"/>
          </a:p>
        </p:txBody>
      </p:sp>
      <p:pic>
        <p:nvPicPr>
          <p:cNvPr id="4" name="Resim 3">
            <a:extLst>
              <a:ext uri="{FF2B5EF4-FFF2-40B4-BE49-F238E27FC236}">
                <a16:creationId xmlns:a16="http://schemas.microsoft.com/office/drawing/2014/main" id="{9EEDB986-C9AE-DD32-851B-F5AFE25728F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20" t="5337" r="9580"/>
          <a:stretch/>
        </p:blipFill>
        <p:spPr>
          <a:xfrm>
            <a:off x="3073400" y="2947455"/>
            <a:ext cx="2292350" cy="2290864"/>
          </a:xfrm>
          <a:prstGeom prst="rect">
            <a:avLst/>
          </a:prstGeom>
        </p:spPr>
      </p:pic>
      <p:sp>
        <p:nvSpPr>
          <p:cNvPr id="6" name="Metin kutusu 5">
            <a:extLst>
              <a:ext uri="{FF2B5EF4-FFF2-40B4-BE49-F238E27FC236}">
                <a16:creationId xmlns:a16="http://schemas.microsoft.com/office/drawing/2014/main" id="{DC9FB615-1CF3-DFBB-AEA3-65AB80F2C762}"/>
              </a:ext>
            </a:extLst>
          </p:cNvPr>
          <p:cNvSpPr txBox="1"/>
          <p:nvPr/>
        </p:nvSpPr>
        <p:spPr>
          <a:xfrm>
            <a:off x="952500" y="5624244"/>
            <a:ext cx="7956550" cy="646331"/>
          </a:xfrm>
          <a:prstGeom prst="rect">
            <a:avLst/>
          </a:prstGeom>
          <a:noFill/>
        </p:spPr>
        <p:txBody>
          <a:bodyPr wrap="square">
            <a:spAutoFit/>
          </a:bodyPr>
          <a:lstStyle/>
          <a:p>
            <a:pPr marL="285750" indent="-285750">
              <a:buFont typeface="Arial" panose="020B0604020202020204" pitchFamily="34" charset="0"/>
              <a:buChar char="•"/>
            </a:pPr>
            <a:r>
              <a:rPr lang="tr-TR" dirty="0"/>
              <a:t>Meyve bahçelerinde taç izdüşümünden,</a:t>
            </a:r>
          </a:p>
          <a:p>
            <a:pPr marL="285750" indent="-285750">
              <a:buFont typeface="Arial" panose="020B0604020202020204" pitchFamily="34" charset="0"/>
              <a:buChar char="•"/>
            </a:pPr>
            <a:r>
              <a:rPr lang="tr-TR" dirty="0"/>
              <a:t>Bağ alanında ise sıra aralarından örnek alınmalıdır.</a:t>
            </a:r>
          </a:p>
        </p:txBody>
      </p:sp>
    </p:spTree>
    <p:extLst>
      <p:ext uri="{BB962C8B-B14F-4D97-AF65-F5344CB8AC3E}">
        <p14:creationId xmlns:p14="http://schemas.microsoft.com/office/powerpoint/2010/main" val="16748001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20C913-2FF2-1718-735C-EFC122E25D7A}"/>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EF6A7C2F-13E9-DBD8-1438-E243AB25DA8F}"/>
              </a:ext>
            </a:extLst>
          </p:cNvPr>
          <p:cNvSpPr>
            <a:spLocks noGrp="1"/>
          </p:cNvSpPr>
          <p:nvPr>
            <p:ph idx="1"/>
          </p:nvPr>
        </p:nvSpPr>
        <p:spPr>
          <a:xfrm>
            <a:off x="457200" y="2118946"/>
            <a:ext cx="8229600" cy="4525963"/>
          </a:xfrm>
        </p:spPr>
        <p:txBody>
          <a:bodyPr/>
          <a:lstStyle/>
          <a:p>
            <a:r>
              <a:rPr lang="tr-TR" dirty="0"/>
              <a:t>Su Örneklemesi</a:t>
            </a:r>
          </a:p>
          <a:p>
            <a:endParaRPr lang="tr-TR" dirty="0"/>
          </a:p>
        </p:txBody>
      </p:sp>
      <p:sp>
        <p:nvSpPr>
          <p:cNvPr id="5" name="Metin kutusu 4">
            <a:extLst>
              <a:ext uri="{FF2B5EF4-FFF2-40B4-BE49-F238E27FC236}">
                <a16:creationId xmlns:a16="http://schemas.microsoft.com/office/drawing/2014/main" id="{0D8291CA-5630-C6FC-5E82-2BDD012A96D2}"/>
              </a:ext>
            </a:extLst>
          </p:cNvPr>
          <p:cNvSpPr txBox="1"/>
          <p:nvPr/>
        </p:nvSpPr>
        <p:spPr>
          <a:xfrm>
            <a:off x="756138" y="3275066"/>
            <a:ext cx="7631724" cy="1477328"/>
          </a:xfrm>
          <a:prstGeom prst="rect">
            <a:avLst/>
          </a:prstGeom>
          <a:noFill/>
        </p:spPr>
        <p:txBody>
          <a:bodyPr wrap="square">
            <a:spAutoFit/>
          </a:bodyPr>
          <a:lstStyle/>
          <a:p>
            <a:r>
              <a:rPr lang="tr-TR" sz="1800" dirty="0">
                <a:effectLst/>
                <a:latin typeface="Arial" panose="020B0604020202020204" pitchFamily="34" charset="0"/>
                <a:ea typeface="Calibri" panose="020F0502020204030204" pitchFamily="34" charset="0"/>
              </a:rPr>
              <a:t>İzleme çiftliklerinden su örnekleri ile NEP etkilerinin ölçümlerin yapılması en yaygın olanıdır. </a:t>
            </a:r>
          </a:p>
          <a:p>
            <a:endParaRPr lang="tr-TR" dirty="0">
              <a:latin typeface="Arial" panose="020B0604020202020204" pitchFamily="34" charset="0"/>
              <a:ea typeface="Calibri" panose="020F0502020204030204" pitchFamily="34" charset="0"/>
            </a:endParaRPr>
          </a:p>
          <a:p>
            <a:r>
              <a:rPr lang="tr-TR" sz="1800" dirty="0">
                <a:effectLst/>
                <a:latin typeface="Arial" panose="020B0604020202020204" pitchFamily="34" charset="0"/>
                <a:ea typeface="Calibri" panose="020F0502020204030204" pitchFamily="34" charset="0"/>
              </a:rPr>
              <a:t>Yüzeysel Sular ve Yeraltı Sularının İzlenmesine Dair Yönetmelik ve numune alım esaslarına göre örnekleme yapılmaktadır.</a:t>
            </a:r>
            <a:endParaRPr lang="tr-TR" dirty="0"/>
          </a:p>
        </p:txBody>
      </p:sp>
    </p:spTree>
    <p:extLst>
      <p:ext uri="{BB962C8B-B14F-4D97-AF65-F5344CB8AC3E}">
        <p14:creationId xmlns:p14="http://schemas.microsoft.com/office/powerpoint/2010/main" val="1028812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p14="http://schemas.microsoft.com/office/powerpoint/2010/main" val="166980418"/>
              </p:ext>
            </p:extLst>
          </p:nvPr>
        </p:nvGraphicFramePr>
        <p:xfrm>
          <a:off x="426720" y="3501488"/>
          <a:ext cx="8290560" cy="192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07000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C0C2CF59-B1B3-A25A-877F-1138C64B8680}"/>
              </a:ext>
            </a:extLst>
          </p:cNvPr>
          <p:cNvSpPr txBox="1"/>
          <p:nvPr/>
        </p:nvSpPr>
        <p:spPr>
          <a:xfrm>
            <a:off x="800100" y="2124145"/>
            <a:ext cx="7251700" cy="4247317"/>
          </a:xfrm>
          <a:prstGeom prst="rect">
            <a:avLst/>
          </a:prstGeom>
          <a:noFill/>
        </p:spPr>
        <p:txBody>
          <a:bodyPr wrap="square">
            <a:spAutoFit/>
          </a:bodyPr>
          <a:lstStyle/>
          <a:p>
            <a:r>
              <a:rPr lang="tr-TR" dirty="0"/>
              <a:t>•	Kuyu örneklemesinde sığ kuyular (&lt;30m) varsa tercih edilecektir. Kuyu derinliği ve örnekleme derinliği kuyu kütük bilgisinden elde edilecektir. Yeraltı sularında örnekleme sıklığı mevsimsel olmak üzere yılda toplam 4 kez yapılacaktır.</a:t>
            </a:r>
          </a:p>
          <a:p>
            <a:endParaRPr lang="tr-TR" dirty="0"/>
          </a:p>
          <a:p>
            <a:r>
              <a:rPr lang="tr-TR" dirty="0"/>
              <a:t>•	Yüzey su örneklerinin alınma zamanı olarak yağışlı veya sulama dönemleri tercih edilecektir. Yağış sonrası tarla eğimine bağlı olarak doğal çiftlik yüzey drenajının çıkış noktasından su örneği alınmalıdır. </a:t>
            </a:r>
          </a:p>
          <a:p>
            <a:endParaRPr lang="tr-TR" dirty="0"/>
          </a:p>
          <a:p>
            <a:r>
              <a:rPr lang="tr-TR" dirty="0"/>
              <a:t>Yüzey su örneklemesi yağışlı dönemlerde 4 kez, sulama dönemlerinde ise sulama sezonunun sonunda 1 kez olmak üzere toplam 5 kez yapılacaktır. </a:t>
            </a:r>
          </a:p>
          <a:p>
            <a:endParaRPr lang="tr-TR" dirty="0"/>
          </a:p>
          <a:p>
            <a:r>
              <a:rPr lang="tr-TR" dirty="0"/>
              <a:t>•	İşletme arazilerinde drenaj koşullarının yetersiz olması ve bir drenaj şebekesine bağlı olması durumunda, tarla yüzey altı drenaj çıkışının ana kanala bağlandığı noktadan su örneği alınmalıdır. </a:t>
            </a:r>
          </a:p>
        </p:txBody>
      </p:sp>
    </p:spTree>
    <p:extLst>
      <p:ext uri="{BB962C8B-B14F-4D97-AF65-F5344CB8AC3E}">
        <p14:creationId xmlns:p14="http://schemas.microsoft.com/office/powerpoint/2010/main" val="3146749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14C05BF5-47F6-867B-A2EF-44C58C01B665}"/>
              </a:ext>
            </a:extLst>
          </p:cNvPr>
          <p:cNvSpPr txBox="1"/>
          <p:nvPr/>
        </p:nvSpPr>
        <p:spPr>
          <a:xfrm>
            <a:off x="2605415" y="2200793"/>
            <a:ext cx="4133588" cy="523220"/>
          </a:xfrm>
          <a:prstGeom prst="rect">
            <a:avLst/>
          </a:prstGeom>
          <a:noFill/>
        </p:spPr>
        <p:txBody>
          <a:bodyPr wrap="square">
            <a:spAutoFit/>
          </a:bodyPr>
          <a:lstStyle/>
          <a:p>
            <a:pPr algn="ctr"/>
            <a:r>
              <a:rPr lang="tr-TR" sz="2800" b="1" dirty="0"/>
              <a:t>Nitrata Hassas Bölgeler</a:t>
            </a:r>
          </a:p>
        </p:txBody>
      </p:sp>
      <p:pic>
        <p:nvPicPr>
          <p:cNvPr id="2" name="Resim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98843" y="2820560"/>
            <a:ext cx="8160951" cy="3922725"/>
          </a:xfrm>
          <a:prstGeom prst="rect">
            <a:avLst/>
          </a:prstGeom>
        </p:spPr>
      </p:pic>
    </p:spTree>
    <p:extLst>
      <p:ext uri="{BB962C8B-B14F-4D97-AF65-F5344CB8AC3E}">
        <p14:creationId xmlns:p14="http://schemas.microsoft.com/office/powerpoint/2010/main" val="34603508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55" y="2020636"/>
            <a:ext cx="8324505" cy="4837363"/>
          </a:xfrm>
          <a:prstGeom prst="rect">
            <a:avLst/>
          </a:prstGeom>
        </p:spPr>
      </p:pic>
    </p:spTree>
    <p:extLst>
      <p:ext uri="{BB962C8B-B14F-4D97-AF65-F5344CB8AC3E}">
        <p14:creationId xmlns:p14="http://schemas.microsoft.com/office/powerpoint/2010/main" val="184756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9613B-234E-C7C4-8E76-385CC968AF95}"/>
              </a:ext>
            </a:extLst>
          </p:cNvPr>
          <p:cNvSpPr>
            <a:spLocks noChangeArrowheads="1"/>
          </p:cNvSpPr>
          <p:nvPr/>
        </p:nvSpPr>
        <p:spPr bwMode="auto">
          <a:xfrm>
            <a:off x="1134251" y="5521324"/>
            <a:ext cx="10586732" cy="471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tr-TR"/>
          </a:p>
        </p:txBody>
      </p:sp>
      <p:sp>
        <p:nvSpPr>
          <p:cNvPr id="12" name="Metin kutusu 11">
            <a:extLst>
              <a:ext uri="{FF2B5EF4-FFF2-40B4-BE49-F238E27FC236}">
                <a16:creationId xmlns:a16="http://schemas.microsoft.com/office/drawing/2014/main" id="{18BA5AF0-C630-3F6D-20B6-F280A9E6734D}"/>
              </a:ext>
            </a:extLst>
          </p:cNvPr>
          <p:cNvSpPr txBox="1"/>
          <p:nvPr/>
        </p:nvSpPr>
        <p:spPr>
          <a:xfrm>
            <a:off x="2713253" y="3733800"/>
            <a:ext cx="3717493" cy="707886"/>
          </a:xfrm>
          <a:prstGeom prst="rect">
            <a:avLst/>
          </a:prstGeom>
          <a:noFill/>
        </p:spPr>
        <p:txBody>
          <a:bodyPr wrap="none" rtlCol="0">
            <a:spAutoFit/>
          </a:bodyPr>
          <a:lstStyle/>
          <a:p>
            <a:r>
              <a:rPr lang="tr-TR" sz="4000" dirty="0"/>
              <a:t>Teşekkür Ederim </a:t>
            </a:r>
          </a:p>
        </p:txBody>
      </p:sp>
    </p:spTree>
    <p:extLst>
      <p:ext uri="{BB962C8B-B14F-4D97-AF65-F5344CB8AC3E}">
        <p14:creationId xmlns:p14="http://schemas.microsoft.com/office/powerpoint/2010/main" val="755262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D822B7CB-AFB9-A4DF-E515-8C6E17DF0E61}"/>
              </a:ext>
            </a:extLst>
          </p:cNvPr>
          <p:cNvSpPr txBox="1"/>
          <p:nvPr/>
        </p:nvSpPr>
        <p:spPr>
          <a:xfrm>
            <a:off x="5143500" y="2265291"/>
            <a:ext cx="3906882" cy="3970318"/>
          </a:xfrm>
          <a:prstGeom prst="rect">
            <a:avLst/>
          </a:prstGeom>
          <a:noFill/>
        </p:spPr>
        <p:txBody>
          <a:bodyPr wrap="square">
            <a:spAutoFit/>
          </a:bodyPr>
          <a:lstStyle/>
          <a:p>
            <a:r>
              <a:rPr lang="tr-TR" sz="1800" dirty="0">
                <a:effectLst/>
                <a:latin typeface="Calibri" panose="020F0502020204030204" pitchFamily="34" charset="0"/>
                <a:ea typeface="Calibri" panose="020F0502020204030204" pitchFamily="34" charset="0"/>
                <a:cs typeface="Times New Roman" panose="02020603050405020304" pitchFamily="18" charset="0"/>
              </a:rPr>
              <a:t>Tarımsal Kaynaklı Nitrat Kirliliğine Karşı Suların Korunması Yönetmeliği gereği…</a:t>
            </a:r>
          </a:p>
          <a:p>
            <a:endParaRPr lang="tr-TR" dirty="0">
              <a:latin typeface="Calibri" panose="020F0502020204030204" pitchFamily="34" charset="0"/>
              <a:ea typeface="Calibri" panose="020F0502020204030204" pitchFamily="34" charset="0"/>
              <a:cs typeface="Times New Roman" panose="02020603050405020304" pitchFamily="18" charset="0"/>
            </a:endParaRPr>
          </a:p>
          <a:p>
            <a:pPr algn="just"/>
            <a:r>
              <a:rPr lang="tr-TR" b="1" u="sng" dirty="0">
                <a:latin typeface="Calibri" panose="020F0502020204030204" pitchFamily="34" charset="0"/>
                <a:ea typeface="Calibri" panose="020F0502020204030204" pitchFamily="34" charset="0"/>
                <a:cs typeface="Times New Roman" panose="02020603050405020304" pitchFamily="18" charset="0"/>
              </a:rPr>
              <a:t>50 mg/l’den fazla </a:t>
            </a:r>
            <a:r>
              <a:rPr lang="tr-TR" dirty="0">
                <a:latin typeface="Calibri" panose="020F0502020204030204" pitchFamily="34" charset="0"/>
                <a:ea typeface="Calibri" panose="020F0502020204030204" pitchFamily="34" charset="0"/>
                <a:cs typeface="Times New Roman" panose="02020603050405020304" pitchFamily="18" charset="0"/>
              </a:rPr>
              <a:t>nitrat içeren ve </a:t>
            </a:r>
            <a:r>
              <a:rPr lang="tr-TR" b="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önlem alınmadığı takdirde</a:t>
            </a:r>
            <a:r>
              <a:rPr lang="tr-TR" dirty="0">
                <a:latin typeface="Calibri" panose="020F0502020204030204" pitchFamily="34" charset="0"/>
                <a:ea typeface="Calibri" panose="020F0502020204030204" pitchFamily="34" charset="0"/>
                <a:cs typeface="Times New Roman" panose="02020603050405020304" pitchFamily="18" charset="0"/>
              </a:rPr>
              <a:t>, belirlenen sınır değerde nitrat içerebilecek tüm yer üstü ve yer altı suları ile tarımsal kaynaklı kirlilikten dolayı </a:t>
            </a:r>
            <a:r>
              <a:rPr lang="tr-TR" dirty="0" err="1">
                <a:latin typeface="Calibri" panose="020F0502020204030204" pitchFamily="34" charset="0"/>
                <a:ea typeface="Calibri" panose="020F0502020204030204" pitchFamily="34" charset="0"/>
                <a:cs typeface="Times New Roman" panose="02020603050405020304" pitchFamily="18" charset="0"/>
              </a:rPr>
              <a:t>ötrofik</a:t>
            </a:r>
            <a:r>
              <a:rPr lang="tr-TR" dirty="0">
                <a:latin typeface="Calibri" panose="020F0502020204030204" pitchFamily="34" charset="0"/>
                <a:ea typeface="Calibri" panose="020F0502020204030204" pitchFamily="34" charset="0"/>
                <a:cs typeface="Times New Roman" panose="02020603050405020304" pitchFamily="18" charset="0"/>
              </a:rPr>
              <a:t> olduğu belirlenen ve gerekli tedbirler alınmazsa </a:t>
            </a:r>
            <a:r>
              <a:rPr lang="tr-TR" dirty="0" err="1">
                <a:latin typeface="Calibri" panose="020F0502020204030204" pitchFamily="34" charset="0"/>
                <a:ea typeface="Calibri" panose="020F0502020204030204" pitchFamily="34" charset="0"/>
                <a:cs typeface="Times New Roman" panose="02020603050405020304" pitchFamily="18" charset="0"/>
              </a:rPr>
              <a:t>ötrofik</a:t>
            </a:r>
            <a:r>
              <a:rPr lang="tr-TR" dirty="0">
                <a:latin typeface="Calibri" panose="020F0502020204030204" pitchFamily="34" charset="0"/>
                <a:ea typeface="Calibri" panose="020F0502020204030204" pitchFamily="34" charset="0"/>
                <a:cs typeface="Times New Roman" panose="02020603050405020304" pitchFamily="18" charset="0"/>
              </a:rPr>
              <a:t> hale gelebilecek tabii tatlı su göllerini, diğer tatlı su kaynaklarını, haliçleri ve kıyı sularını etkileyen bölgeler, Nitrata Hassas Bölge (NHB) olarak belirtilmektedir.</a:t>
            </a:r>
            <a:endParaRPr lang="tr-TR" dirty="0"/>
          </a:p>
        </p:txBody>
      </p:sp>
      <p:grpSp>
        <p:nvGrpSpPr>
          <p:cNvPr id="7" name="Grup 6">
            <a:extLst>
              <a:ext uri="{FF2B5EF4-FFF2-40B4-BE49-F238E27FC236}">
                <a16:creationId xmlns:a16="http://schemas.microsoft.com/office/drawing/2014/main" id="{AB604AC0-D4AC-9E1C-682D-154C88F4EB81}"/>
              </a:ext>
            </a:extLst>
          </p:cNvPr>
          <p:cNvGrpSpPr/>
          <p:nvPr/>
        </p:nvGrpSpPr>
        <p:grpSpPr>
          <a:xfrm>
            <a:off x="0" y="3267218"/>
            <a:ext cx="4998721" cy="1689463"/>
            <a:chOff x="1602376" y="4528456"/>
            <a:chExt cx="4998721" cy="1689463"/>
          </a:xfrm>
        </p:grpSpPr>
        <p:sp>
          <p:nvSpPr>
            <p:cNvPr id="5" name="Ok: Beşgen 4">
              <a:extLst>
                <a:ext uri="{FF2B5EF4-FFF2-40B4-BE49-F238E27FC236}">
                  <a16:creationId xmlns:a16="http://schemas.microsoft.com/office/drawing/2014/main" id="{A36945D9-E136-CDE3-99E3-D099B2836561}"/>
                </a:ext>
              </a:extLst>
            </p:cNvPr>
            <p:cNvSpPr/>
            <p:nvPr/>
          </p:nvSpPr>
          <p:spPr>
            <a:xfrm>
              <a:off x="1680753" y="4528456"/>
              <a:ext cx="4920344" cy="1689463"/>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6" name="Metin kutusu 5">
              <a:extLst>
                <a:ext uri="{FF2B5EF4-FFF2-40B4-BE49-F238E27FC236}">
                  <a16:creationId xmlns:a16="http://schemas.microsoft.com/office/drawing/2014/main" id="{3EBA3D6D-22DC-7240-69D1-79CB91A8821A}"/>
                </a:ext>
              </a:extLst>
            </p:cNvPr>
            <p:cNvSpPr txBox="1"/>
            <p:nvPr/>
          </p:nvSpPr>
          <p:spPr>
            <a:xfrm>
              <a:off x="1602376" y="4824547"/>
              <a:ext cx="4572000" cy="923330"/>
            </a:xfrm>
            <a:prstGeom prst="rect">
              <a:avLst/>
            </a:prstGeom>
            <a:noFill/>
          </p:spPr>
          <p:txBody>
            <a:bodyPr wrap="square">
              <a:spAutoFit/>
            </a:bodyPr>
            <a:lstStyle/>
            <a:p>
              <a:pPr marL="0" indent="0" algn="ctr">
                <a:buNone/>
              </a:pPr>
              <a:r>
                <a:rPr lang="tr-TR" sz="1800" dirty="0">
                  <a:latin typeface="Times New Roman" panose="02020603050405020304" pitchFamily="18" charset="0"/>
                  <a:cs typeface="Times New Roman" panose="02020603050405020304" pitchFamily="18" charset="0"/>
                </a:rPr>
                <a:t>NİTRATA HASSAS BÖLGELERİN BELİRLENMESİ VE EYLEM PLANLARININ HAZIRLANMASI PROJESİ </a:t>
              </a:r>
            </a:p>
          </p:txBody>
        </p:sp>
      </p:grpSp>
    </p:spTree>
    <p:extLst>
      <p:ext uri="{BB962C8B-B14F-4D97-AF65-F5344CB8AC3E}">
        <p14:creationId xmlns:p14="http://schemas.microsoft.com/office/powerpoint/2010/main" val="9132951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2512</TotalTime>
  <Words>4029</Words>
  <Application>Microsoft Office PowerPoint</Application>
  <PresentationFormat>Ekran Gösterisi (4:3)</PresentationFormat>
  <Paragraphs>471</Paragraphs>
  <Slides>81</Slides>
  <Notes>1</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81</vt:i4>
      </vt:variant>
    </vt:vector>
  </HeadingPairs>
  <TitlesOfParts>
    <vt:vector size="89" baseType="lpstr">
      <vt:lpstr>Arial</vt:lpstr>
      <vt:lpstr>Calibri</vt:lpstr>
      <vt:lpstr>Calibri Light</vt:lpstr>
      <vt:lpstr>Segoe UI</vt:lpstr>
      <vt:lpstr>Symbol</vt:lpstr>
      <vt:lpstr>Times New Roman</vt:lpstr>
      <vt:lpstr>Wingdings</vt:lpstr>
      <vt:lpstr>Office Theme</vt:lpstr>
      <vt:lpstr>PowerPoint Sunusu</vt:lpstr>
      <vt:lpstr> NAP Tanıtımı ve Mevzuat</vt:lpstr>
      <vt:lpstr>PowerPoint Sunusu</vt:lpstr>
      <vt:lpstr>PowerPoint Sunusu</vt:lpstr>
      <vt:lpstr>PowerPoint Sunusu</vt:lpstr>
      <vt:lpstr>PowerPoint Sunusu</vt:lpstr>
      <vt:lpstr>YÖNETMELİK</vt:lpstr>
      <vt:lpstr>PowerPoint Sunusu</vt:lpstr>
      <vt:lpstr>PowerPoint Sunusu</vt:lpstr>
      <vt:lpstr>NHB BELİRLEME PARAMETRELERİ</vt:lpstr>
      <vt:lpstr>PowerPoint Sunusu</vt:lpstr>
      <vt:lpstr>PowerPoint Sunusu</vt:lpstr>
      <vt:lpstr>PowerPoint Sunusu</vt:lpstr>
      <vt:lpstr>PowerPoint Sunusu</vt:lpstr>
      <vt:lpstr> NAP ve TEDBİRLER </vt:lpstr>
      <vt:lpstr>Eylem Konuları</vt:lpstr>
      <vt:lpstr>PowerPoint Sunusu</vt:lpstr>
      <vt:lpstr>ARAZİ YÖNETİMİ</vt:lpstr>
      <vt:lpstr>PowerPoint Sunusu</vt:lpstr>
      <vt:lpstr>GÜBRELEME</vt:lpstr>
      <vt:lpstr>PowerPoint Sunusu</vt:lpstr>
      <vt:lpstr>SULAMA</vt:lpstr>
      <vt:lpstr>PowerPoint Sunusu</vt:lpstr>
      <vt:lpstr>KAYITLARIN TUTULMASI</vt:lpstr>
      <vt:lpstr>PowerPoint Sunusu</vt:lpstr>
      <vt:lpstr>GENEL EYLEMLER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NAP İzleme ve Raporlama Metodolojisi Türkiye Uygulamaları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İşletme Ziyaretleri İle Yapılması Gerekenler, Örnekleme, Gözlemler ve  Çiftlik Kartlarının Doldurulması </vt:lpstr>
      <vt:lpstr>Çiftlik Seçimi</vt:lpstr>
      <vt:lpstr>PowerPoint Sunusu</vt:lpstr>
      <vt:lpstr>PowerPoint Sunusu</vt:lpstr>
      <vt:lpstr>NEP uygulamalarının havzalar düzeyinde izlemeye alınacak köylere göre çiftlik sayısı </vt:lpstr>
      <vt:lpstr>Hangi Çiftlikler Riskli ? </vt:lpstr>
      <vt:lpstr>Çiftlik Bilgi Kartı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Mert Dedeoglu</cp:lastModifiedBy>
  <cp:revision>75</cp:revision>
  <dcterms:created xsi:type="dcterms:W3CDTF">2019-08-01T13:31:46Z</dcterms:created>
  <dcterms:modified xsi:type="dcterms:W3CDTF">2023-05-29T18:58:07Z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